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3.bp.blogspot.com/-Y4t5iWkeCGk/T6cpS7YQCUI/AAAAAAAAEgQ/Eom2ss1OO2c/s1600/Mosaic+Comnenu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81403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7" charset="-128"/>
              </a:rPr>
              <a:t>Byzantine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7" charset="-128"/>
              </a:rPr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42009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ttp://3.bp.blogspot.com/-Y4t5iWkeCGk/T6cpS7YQCUI/AAAAAAAAEgQ/Eom2ss1OO2c/s640/Mosaic+Comnen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949325"/>
            <a:ext cx="73517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3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AABL0017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5763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42-15246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4" y="0"/>
            <a:ext cx="679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5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42-18301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0"/>
            <a:ext cx="529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8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42-183346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0"/>
            <a:ext cx="5183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LY005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9" y="0"/>
            <a:ext cx="4529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3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LY005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5763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MI0026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0"/>
            <a:ext cx="6829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3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SU006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5764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648201" y="5410200"/>
            <a:ext cx="211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Hagia Sophia</a:t>
            </a:r>
          </a:p>
        </p:txBody>
      </p:sp>
    </p:spTree>
    <p:extLst>
      <p:ext uri="{BB962C8B-B14F-4D97-AF65-F5344CB8AC3E}">
        <p14:creationId xmlns:p14="http://schemas.microsoft.com/office/powerpoint/2010/main" val="14850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HT006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075"/>
            <a:ext cx="91440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6934201" y="990600"/>
            <a:ext cx="211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Hagia Sophia</a:t>
            </a:r>
          </a:p>
        </p:txBody>
      </p:sp>
    </p:spTree>
    <p:extLst>
      <p:ext uri="{BB962C8B-B14F-4D97-AF65-F5344CB8AC3E}">
        <p14:creationId xmlns:p14="http://schemas.microsoft.com/office/powerpoint/2010/main" val="36780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42-19154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2700"/>
            <a:ext cx="85344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6467325" y="838201"/>
            <a:ext cx="21323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Inside the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Hagia Sophia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7374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42-18937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5614"/>
            <a:ext cx="9144000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9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mosaiccourses.net/wp-content/uploads/2012/12/Teodo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9525"/>
            <a:ext cx="54864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1981201" y="3429001"/>
            <a:ext cx="1090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Mosaic</a:t>
            </a:r>
          </a:p>
        </p:txBody>
      </p:sp>
    </p:spTree>
    <p:extLst>
      <p:ext uri="{BB962C8B-B14F-4D97-AF65-F5344CB8AC3E}">
        <p14:creationId xmlns:p14="http://schemas.microsoft.com/office/powerpoint/2010/main" val="10251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pload.wikimedia.org/wikipedia/commons/a/ab/Byzantine_Mosaic_Doves_Cross_Beitedd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7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ustin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838201"/>
            <a:ext cx="8836025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9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heod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4" y="457200"/>
            <a:ext cx="87407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12</Words>
  <Application>Microsoft Office PowerPoint</Application>
  <PresentationFormat>Widescreen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PGothic</vt:lpstr>
      <vt:lpstr>MS PGothic</vt:lpstr>
      <vt:lpstr>Arial</vt:lpstr>
      <vt:lpstr>Century Gothic</vt:lpstr>
      <vt:lpstr>Garamond</vt:lpstr>
      <vt:lpstr>Times New Roman</vt:lpstr>
      <vt:lpstr>Savon</vt:lpstr>
      <vt:lpstr>Byzantine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Byzantine Art</dc:title>
  <dc:creator>Fitzpatrick,Jack</dc:creator>
  <cp:lastModifiedBy>Fitzpatrick,Jack</cp:lastModifiedBy>
  <cp:revision>1</cp:revision>
  <dcterms:created xsi:type="dcterms:W3CDTF">2018-02-16T17:23:01Z</dcterms:created>
  <dcterms:modified xsi:type="dcterms:W3CDTF">2018-02-16T17:23:29Z</dcterms:modified>
</cp:coreProperties>
</file>