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7" d="100"/>
          <a:sy n="57" d="100"/>
        </p:scale>
        <p:origin x="84" y="10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DFA93-D461-487D-ACAB-DB6B7EEC1443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050C-0FA2-4396-BD7C-104BA027B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271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DFA93-D461-487D-ACAB-DB6B7EEC1443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050C-0FA2-4396-BD7C-104BA027B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52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DFA93-D461-487D-ACAB-DB6B7EEC1443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050C-0FA2-4396-BD7C-104BA027B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13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DFA93-D461-487D-ACAB-DB6B7EEC1443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050C-0FA2-4396-BD7C-104BA027B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289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DFA93-D461-487D-ACAB-DB6B7EEC1443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050C-0FA2-4396-BD7C-104BA027B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525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DFA93-D461-487D-ACAB-DB6B7EEC1443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050C-0FA2-4396-BD7C-104BA027B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650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DFA93-D461-487D-ACAB-DB6B7EEC1443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050C-0FA2-4396-BD7C-104BA027B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642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DFA93-D461-487D-ACAB-DB6B7EEC1443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050C-0FA2-4396-BD7C-104BA027B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247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DFA93-D461-487D-ACAB-DB6B7EEC1443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050C-0FA2-4396-BD7C-104BA027B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344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DFA93-D461-487D-ACAB-DB6B7EEC1443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050C-0FA2-4396-BD7C-104BA027B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641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DFA93-D461-487D-ACAB-DB6B7EEC1443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050C-0FA2-4396-BD7C-104BA027B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47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DFA93-D461-487D-ACAB-DB6B7EEC1443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4050C-0FA2-4396-BD7C-104BA027B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134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739" y="0"/>
            <a:ext cx="7480478" cy="388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7699" y="3891813"/>
            <a:ext cx="9474558" cy="296618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Examine the scene, check out the evidence, then recreate a story as to what you think may have happened here.  You will need to fill in the gaps using conjecture.  You may type it or write it.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THIS HAS NOTHING TO DO WITH POMPEII.  Figure out the dates, then go from there.  Work on names. 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43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63" y="0"/>
            <a:ext cx="11891493" cy="89186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1663" y="0"/>
            <a:ext cx="62849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Letter For Periods 4, 5, and 7.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80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6671" y="-2434108"/>
            <a:ext cx="12574073" cy="94305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39426" y="6150114"/>
            <a:ext cx="62849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Letter For Periods 4, 5, and 7.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45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577" y="-450761"/>
            <a:ext cx="12615930" cy="94619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6825" y="1372052"/>
            <a:ext cx="40488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Letter For Period 6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83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09" y="-1074582"/>
            <a:ext cx="11611377" cy="87085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4409" y="277348"/>
            <a:ext cx="40488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Letter For Period 6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79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5968" y="0"/>
            <a:ext cx="13681657" cy="102612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1822" y="2788728"/>
            <a:ext cx="164596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Letter </a:t>
            </a:r>
          </a:p>
          <a:p>
            <a:r>
              <a:rPr lang="en-US" sz="4000" dirty="0" smtClean="0">
                <a:solidFill>
                  <a:srgbClr val="FFFF00"/>
                </a:solidFill>
              </a:rPr>
              <a:t>For </a:t>
            </a:r>
          </a:p>
          <a:p>
            <a:r>
              <a:rPr lang="en-US" sz="4000" dirty="0" smtClean="0">
                <a:solidFill>
                  <a:srgbClr val="FFFF00"/>
                </a:solidFill>
              </a:rPr>
              <a:t>Period </a:t>
            </a:r>
          </a:p>
          <a:p>
            <a:r>
              <a:rPr lang="en-US" sz="4000" dirty="0" smtClean="0">
                <a:solidFill>
                  <a:srgbClr val="FFFF00"/>
                </a:solidFill>
              </a:rPr>
              <a:t>6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04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73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7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20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98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82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324" y="0"/>
            <a:ext cx="9130048" cy="684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55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83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" y="-2736761"/>
            <a:ext cx="12793014" cy="95947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35629" y="218940"/>
            <a:ext cx="62849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Letter For Periods 4, 5, and 7.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3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106</Words>
  <Application>Microsoft Office PowerPoint</Application>
  <PresentationFormat>Widescreen</PresentationFormat>
  <Paragraphs>12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CRSD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Crime Scene Investigation</dc:title>
  <dc:creator>Fitzpatrick,Jack</dc:creator>
  <cp:lastModifiedBy>Fitzpatrick,Jack</cp:lastModifiedBy>
  <cp:revision>5</cp:revision>
  <dcterms:created xsi:type="dcterms:W3CDTF">2018-01-23T14:53:38Z</dcterms:created>
  <dcterms:modified xsi:type="dcterms:W3CDTF">2018-01-23T19:16:16Z</dcterms:modified>
</cp:coreProperties>
</file>