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92450-12C8-A844-AC8C-F5707326D850}"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ECB6A444-C818-A843-A91E-E5EA3C116BAF}">
      <dgm:prSet phldrT="[Text]"/>
      <dgm:spPr>
        <a:gradFill rotWithShape="0">
          <a:gsLst>
            <a:gs pos="0">
              <a:srgbClr val="008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525 Married Theodora</a:t>
          </a:r>
          <a:endParaRPr lang="en-US" dirty="0"/>
        </a:p>
      </dgm:t>
    </dgm:pt>
    <dgm:pt modelId="{0CF79E28-2C8B-D94F-B25D-E6E73513BCD0}" type="parTrans" cxnId="{CD643E50-6067-9048-8D61-ACCCF61B7F46}">
      <dgm:prSet/>
      <dgm:spPr/>
      <dgm:t>
        <a:bodyPr/>
        <a:lstStyle/>
        <a:p>
          <a:endParaRPr lang="en-US"/>
        </a:p>
      </dgm:t>
    </dgm:pt>
    <dgm:pt modelId="{5238FA28-8D03-AF4F-8601-B538A6C6D60E}" type="sibTrans" cxnId="{CD643E50-6067-9048-8D61-ACCCF61B7F46}">
      <dgm:prSet/>
      <dgm:spPr/>
      <dgm:t>
        <a:bodyPr/>
        <a:lstStyle/>
        <a:p>
          <a:endParaRPr lang="en-US"/>
        </a:p>
      </dgm:t>
    </dgm:pt>
    <dgm:pt modelId="{E092B15E-2AC1-6841-9D4A-4C8BFD0AFA72}">
      <dgm:prSet phldrT="[Text]"/>
      <dgm:spPr>
        <a:gradFill rotWithShape="0">
          <a:gsLst>
            <a:gs pos="0">
              <a:srgbClr val="008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527 Becomes Co-Byzantine Emperor (sole emperor by 528)</a:t>
          </a:r>
          <a:endParaRPr lang="en-US" dirty="0"/>
        </a:p>
      </dgm:t>
    </dgm:pt>
    <dgm:pt modelId="{B109F0F8-8E28-7C40-8D75-BF76DDD7AA91}" type="parTrans" cxnId="{EC89A4A9-E115-AF48-B3E9-CC6A64C60E28}">
      <dgm:prSet/>
      <dgm:spPr/>
      <dgm:t>
        <a:bodyPr/>
        <a:lstStyle/>
        <a:p>
          <a:endParaRPr lang="en-US"/>
        </a:p>
      </dgm:t>
    </dgm:pt>
    <dgm:pt modelId="{2C82B8EB-49DA-8247-B03A-2C7212CBDACC}" type="sibTrans" cxnId="{EC89A4A9-E115-AF48-B3E9-CC6A64C60E28}">
      <dgm:prSet/>
      <dgm:spPr/>
      <dgm:t>
        <a:bodyPr/>
        <a:lstStyle/>
        <a:p>
          <a:endParaRPr lang="en-US"/>
        </a:p>
      </dgm:t>
    </dgm:pt>
    <dgm:pt modelId="{B66033F8-81DA-B148-97CA-4EA8D7752E8E}">
      <dgm:prSet phldrT="[Text]"/>
      <dgm:spPr>
        <a:gradFill rotWithShape="0">
          <a:gsLst>
            <a:gs pos="0">
              <a:srgbClr val="008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528 The Code of Justinian</a:t>
          </a:r>
          <a:endParaRPr lang="en-US" dirty="0"/>
        </a:p>
      </dgm:t>
    </dgm:pt>
    <dgm:pt modelId="{A38C32C2-CDCA-E24B-AAD3-A3B4B95AF291}" type="parTrans" cxnId="{C01DC317-283B-E348-8530-D0FED9B3A576}">
      <dgm:prSet/>
      <dgm:spPr/>
      <dgm:t>
        <a:bodyPr/>
        <a:lstStyle/>
        <a:p>
          <a:endParaRPr lang="en-US"/>
        </a:p>
      </dgm:t>
    </dgm:pt>
    <dgm:pt modelId="{FB1FF91A-0B7C-6B49-B6BD-92F44F532CB2}" type="sibTrans" cxnId="{C01DC317-283B-E348-8530-D0FED9B3A576}">
      <dgm:prSet/>
      <dgm:spPr/>
      <dgm:t>
        <a:bodyPr/>
        <a:lstStyle/>
        <a:p>
          <a:endParaRPr lang="en-US"/>
        </a:p>
      </dgm:t>
    </dgm:pt>
    <dgm:pt modelId="{DD36D5CB-263D-164B-B5C2-51555153E192}">
      <dgm:prSet phldrT="[Text]"/>
      <dgm:spPr>
        <a:gradFill rotWithShape="0">
          <a:gsLst>
            <a:gs pos="0">
              <a:srgbClr val="008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532 The </a:t>
          </a:r>
          <a:r>
            <a:rPr lang="en-US" dirty="0" err="1" smtClean="0"/>
            <a:t>Nika</a:t>
          </a:r>
          <a:r>
            <a:rPr lang="en-US" dirty="0" smtClean="0"/>
            <a:t> Riots</a:t>
          </a:r>
        </a:p>
      </dgm:t>
    </dgm:pt>
    <dgm:pt modelId="{4F708FBD-C959-E145-A162-5176E3324FBA}" type="parTrans" cxnId="{85A567EB-26AD-F149-8B6D-232AEB3BB97E}">
      <dgm:prSet/>
      <dgm:spPr/>
      <dgm:t>
        <a:bodyPr/>
        <a:lstStyle/>
        <a:p>
          <a:endParaRPr lang="en-US"/>
        </a:p>
      </dgm:t>
    </dgm:pt>
    <dgm:pt modelId="{B05E34AA-4F03-CF4D-85F2-D5C8FF9D4914}" type="sibTrans" cxnId="{85A567EB-26AD-F149-8B6D-232AEB3BB97E}">
      <dgm:prSet/>
      <dgm:spPr/>
      <dgm:t>
        <a:bodyPr/>
        <a:lstStyle/>
        <a:p>
          <a:endParaRPr lang="en-US"/>
        </a:p>
      </dgm:t>
    </dgm:pt>
    <dgm:pt modelId="{3DE4D104-7F74-794A-90EE-61B937488DF3}">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533 Reclaims northern Africa (Belisarius)</a:t>
          </a:r>
          <a:endParaRPr lang="en-US" dirty="0"/>
        </a:p>
      </dgm:t>
    </dgm:pt>
    <dgm:pt modelId="{A189CEA4-E48F-9440-9C8B-20C011FD8079}" type="parTrans" cxnId="{D3A1D145-6AE9-7646-9FAE-CC2CE4B1D9F3}">
      <dgm:prSet/>
      <dgm:spPr/>
      <dgm:t>
        <a:bodyPr/>
        <a:lstStyle/>
        <a:p>
          <a:endParaRPr lang="en-US"/>
        </a:p>
      </dgm:t>
    </dgm:pt>
    <dgm:pt modelId="{59E638AC-1A75-6E4D-8A41-B31B063CDBC1}" type="sibTrans" cxnId="{D3A1D145-6AE9-7646-9FAE-CC2CE4B1D9F3}">
      <dgm:prSet/>
      <dgm:spPr/>
      <dgm:t>
        <a:bodyPr/>
        <a:lstStyle/>
        <a:p>
          <a:endParaRPr lang="en-US"/>
        </a:p>
      </dgm:t>
    </dgm:pt>
    <dgm:pt modelId="{02BC8C69-91F1-7B48-8CB9-1CCFEBECDC2B}">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538 Goths take Rome, Belisarius takes it back</a:t>
          </a:r>
          <a:endParaRPr lang="en-US" dirty="0"/>
        </a:p>
      </dgm:t>
    </dgm:pt>
    <dgm:pt modelId="{06BBF160-F35B-C644-856D-2B56E8F413C3}" type="parTrans" cxnId="{EB30B3C4-857C-AE45-A1C6-407F6BFA12C7}">
      <dgm:prSet/>
      <dgm:spPr/>
      <dgm:t>
        <a:bodyPr/>
        <a:lstStyle/>
        <a:p>
          <a:endParaRPr lang="en-US"/>
        </a:p>
      </dgm:t>
    </dgm:pt>
    <dgm:pt modelId="{88EBC9D1-69EE-DE4F-AE7E-24D4D4D75216}" type="sibTrans" cxnId="{EB30B3C4-857C-AE45-A1C6-407F6BFA12C7}">
      <dgm:prSet/>
      <dgm:spPr/>
      <dgm:t>
        <a:bodyPr/>
        <a:lstStyle/>
        <a:p>
          <a:endParaRPr lang="en-US"/>
        </a:p>
      </dgm:t>
    </dgm:pt>
    <dgm:pt modelId="{1AB9C684-7320-5441-8626-96DF107CBD12}">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547 Goths take Rome, Belisarius takes it back</a:t>
          </a:r>
          <a:endParaRPr lang="en-US" dirty="0"/>
        </a:p>
      </dgm:t>
    </dgm:pt>
    <dgm:pt modelId="{D42D53AD-8C4A-E248-99ED-BE13877A5161}" type="parTrans" cxnId="{F5FEEA81-8680-C442-9128-738E009A8877}">
      <dgm:prSet/>
      <dgm:spPr/>
      <dgm:t>
        <a:bodyPr/>
        <a:lstStyle/>
        <a:p>
          <a:endParaRPr lang="en-US"/>
        </a:p>
      </dgm:t>
    </dgm:pt>
    <dgm:pt modelId="{1CCF1579-3E19-334E-A67D-7E3E53183E6F}" type="sibTrans" cxnId="{F5FEEA81-8680-C442-9128-738E009A8877}">
      <dgm:prSet/>
      <dgm:spPr/>
      <dgm:t>
        <a:bodyPr/>
        <a:lstStyle/>
        <a:p>
          <a:endParaRPr lang="en-US"/>
        </a:p>
      </dgm:t>
    </dgm:pt>
    <dgm:pt modelId="{6C3E2C24-A5B6-3C4C-8E13-6BD39A9B40BF}">
      <dgm:prSet phldrT="[Text]"/>
      <dgm:spPr/>
      <dgm:t>
        <a:bodyPr/>
        <a:lstStyle/>
        <a:p>
          <a:r>
            <a:rPr lang="en-US" dirty="0" smtClean="0"/>
            <a:t>548 Theodora Dies</a:t>
          </a:r>
          <a:endParaRPr lang="en-US" dirty="0"/>
        </a:p>
      </dgm:t>
    </dgm:pt>
    <dgm:pt modelId="{7E74FFA6-8364-F64C-AF99-601F4CA8BBD4}" type="parTrans" cxnId="{4C29314E-2027-2E4B-965F-5F590871A35A}">
      <dgm:prSet/>
      <dgm:spPr/>
      <dgm:t>
        <a:bodyPr/>
        <a:lstStyle/>
        <a:p>
          <a:endParaRPr lang="en-US"/>
        </a:p>
      </dgm:t>
    </dgm:pt>
    <dgm:pt modelId="{8035EEF7-20B3-6249-884A-06CC7BBEC0EA}" type="sibTrans" cxnId="{4C29314E-2027-2E4B-965F-5F590871A35A}">
      <dgm:prSet/>
      <dgm:spPr/>
      <dgm:t>
        <a:bodyPr/>
        <a:lstStyle/>
        <a:p>
          <a:endParaRPr lang="en-US"/>
        </a:p>
      </dgm:t>
    </dgm:pt>
    <dgm:pt modelId="{F2573BD7-B137-CB49-AD25-F5BA576721F5}">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549 Goths take Rome again</a:t>
          </a:r>
          <a:endParaRPr lang="en-US" dirty="0"/>
        </a:p>
      </dgm:t>
    </dgm:pt>
    <dgm:pt modelId="{0471DA9D-4DA4-CF40-B71A-896E4F793019}" type="parTrans" cxnId="{A37C424E-0E9A-6A46-9139-D8742167F385}">
      <dgm:prSet/>
      <dgm:spPr/>
      <dgm:t>
        <a:bodyPr/>
        <a:lstStyle/>
        <a:p>
          <a:endParaRPr lang="en-US"/>
        </a:p>
      </dgm:t>
    </dgm:pt>
    <dgm:pt modelId="{403B0189-A010-244F-AECE-09F9CA6FFA72}" type="sibTrans" cxnId="{A37C424E-0E9A-6A46-9139-D8742167F385}">
      <dgm:prSet/>
      <dgm:spPr/>
      <dgm:t>
        <a:bodyPr/>
        <a:lstStyle/>
        <a:p>
          <a:endParaRPr lang="en-US"/>
        </a:p>
      </dgm:t>
    </dgm:pt>
    <dgm:pt modelId="{6ADD7D30-2E12-0641-B628-34313675F468}">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562 Belisarius dies</a:t>
          </a:r>
          <a:endParaRPr lang="en-US" dirty="0"/>
        </a:p>
      </dgm:t>
    </dgm:pt>
    <dgm:pt modelId="{8EE3DEB7-8BD1-AA40-9132-268E03FF43A2}" type="parTrans" cxnId="{74B79546-6DF9-1A4F-8C71-24ED887091BC}">
      <dgm:prSet/>
      <dgm:spPr/>
      <dgm:t>
        <a:bodyPr/>
        <a:lstStyle/>
        <a:p>
          <a:endParaRPr lang="en-US"/>
        </a:p>
      </dgm:t>
    </dgm:pt>
    <dgm:pt modelId="{B5F3BABE-6126-7A4C-9917-81D15C282EA6}" type="sibTrans" cxnId="{74B79546-6DF9-1A4F-8C71-24ED887091BC}">
      <dgm:prSet/>
      <dgm:spPr/>
      <dgm:t>
        <a:bodyPr/>
        <a:lstStyle/>
        <a:p>
          <a:endParaRPr lang="en-US"/>
        </a:p>
      </dgm:t>
    </dgm:pt>
    <dgm:pt modelId="{383D6C4A-DC90-8847-BA05-4F2FA7F02279}">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552 Retakes Rome under General </a:t>
          </a:r>
          <a:r>
            <a:rPr lang="en-US" dirty="0" err="1" smtClean="0"/>
            <a:t>Narses</a:t>
          </a:r>
          <a:endParaRPr lang="en-US" dirty="0"/>
        </a:p>
      </dgm:t>
    </dgm:pt>
    <dgm:pt modelId="{878E78C0-D100-B742-8F59-7338F40D141D}" type="parTrans" cxnId="{66435125-9641-374E-9D96-6D51127D1269}">
      <dgm:prSet/>
      <dgm:spPr/>
      <dgm:t>
        <a:bodyPr/>
        <a:lstStyle/>
        <a:p>
          <a:endParaRPr lang="en-US"/>
        </a:p>
      </dgm:t>
    </dgm:pt>
    <dgm:pt modelId="{7F67F649-4D2C-3E41-9FFF-8CC9231CD038}" type="sibTrans" cxnId="{66435125-9641-374E-9D96-6D51127D1269}">
      <dgm:prSet/>
      <dgm:spPr/>
      <dgm:t>
        <a:bodyPr/>
        <a:lstStyle/>
        <a:p>
          <a:endParaRPr lang="en-US"/>
        </a:p>
      </dgm:t>
    </dgm:pt>
    <dgm:pt modelId="{42A3DA06-FC93-374E-9799-E997307ECCED}">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554 General </a:t>
          </a:r>
          <a:r>
            <a:rPr lang="en-US" dirty="0" err="1" smtClean="0"/>
            <a:t>Narses</a:t>
          </a:r>
          <a:r>
            <a:rPr lang="en-US" dirty="0" smtClean="0"/>
            <a:t> defeats the Franks</a:t>
          </a:r>
          <a:endParaRPr lang="en-US" dirty="0"/>
        </a:p>
      </dgm:t>
    </dgm:pt>
    <dgm:pt modelId="{9D4FB6E1-8ADB-A04A-B8AE-846CEE0E24C6}" type="parTrans" cxnId="{122D47AC-79C7-0041-BA5B-7084034E6F27}">
      <dgm:prSet/>
      <dgm:spPr/>
      <dgm:t>
        <a:bodyPr/>
        <a:lstStyle/>
        <a:p>
          <a:endParaRPr lang="en-US"/>
        </a:p>
      </dgm:t>
    </dgm:pt>
    <dgm:pt modelId="{9C43C3F5-4180-D84D-A353-598BFB6AD113}" type="sibTrans" cxnId="{122D47AC-79C7-0041-BA5B-7084034E6F27}">
      <dgm:prSet/>
      <dgm:spPr/>
      <dgm:t>
        <a:bodyPr/>
        <a:lstStyle/>
        <a:p>
          <a:endParaRPr lang="en-US"/>
        </a:p>
      </dgm:t>
    </dgm:pt>
    <dgm:pt modelId="{501E9A42-8C5A-544E-9315-03CC0E2BD221}">
      <dgm:prSet phldrT="[Text]"/>
      <dgm:spPr>
        <a:gradFill rotWithShape="0">
          <a:gsLst>
            <a:gs pos="0">
              <a:srgbClr val="FF0000"/>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559 Belisarius saves Constantinople from the </a:t>
          </a:r>
          <a:r>
            <a:rPr lang="en-US" dirty="0" err="1" smtClean="0"/>
            <a:t>Bulgars</a:t>
          </a:r>
          <a:endParaRPr lang="en-US" dirty="0"/>
        </a:p>
      </dgm:t>
    </dgm:pt>
    <dgm:pt modelId="{243BEC6F-26C5-0C46-B8E0-58AE27528912}" type="parTrans" cxnId="{D38A60A5-BE6F-1445-91D8-60B815B88178}">
      <dgm:prSet/>
      <dgm:spPr/>
      <dgm:t>
        <a:bodyPr/>
        <a:lstStyle/>
        <a:p>
          <a:endParaRPr lang="en-US"/>
        </a:p>
      </dgm:t>
    </dgm:pt>
    <dgm:pt modelId="{F6BD600A-701C-6549-BB3A-1A22C4D97078}" type="sibTrans" cxnId="{D38A60A5-BE6F-1445-91D8-60B815B88178}">
      <dgm:prSet/>
      <dgm:spPr/>
      <dgm:t>
        <a:bodyPr/>
        <a:lstStyle/>
        <a:p>
          <a:endParaRPr lang="en-US"/>
        </a:p>
      </dgm:t>
    </dgm:pt>
    <dgm:pt modelId="{F987425F-0253-DB4A-9407-1C9521BD96CE}">
      <dgm:prSet phldrT="[Text]"/>
      <dgm:spPr/>
      <dgm:t>
        <a:bodyPr/>
        <a:lstStyle/>
        <a:p>
          <a:r>
            <a:rPr lang="en-US" dirty="0" smtClean="0"/>
            <a:t>565 Justinian dies</a:t>
          </a:r>
          <a:endParaRPr lang="en-US" dirty="0"/>
        </a:p>
      </dgm:t>
    </dgm:pt>
    <dgm:pt modelId="{07E66D1F-A2B9-F54C-98F2-7AD9CA78EE17}" type="parTrans" cxnId="{6792907D-FAD8-534F-BCAA-E22952BB4C8F}">
      <dgm:prSet/>
      <dgm:spPr/>
      <dgm:t>
        <a:bodyPr/>
        <a:lstStyle/>
        <a:p>
          <a:endParaRPr lang="en-US"/>
        </a:p>
      </dgm:t>
    </dgm:pt>
    <dgm:pt modelId="{DB6DAD63-00C6-5E49-9927-53DC98D1EF04}" type="sibTrans" cxnId="{6792907D-FAD8-534F-BCAA-E22952BB4C8F}">
      <dgm:prSet/>
      <dgm:spPr/>
      <dgm:t>
        <a:bodyPr/>
        <a:lstStyle/>
        <a:p>
          <a:endParaRPr lang="en-US"/>
        </a:p>
      </dgm:t>
    </dgm:pt>
    <dgm:pt modelId="{90FEB17F-CC9C-AE4E-8543-1AE546A655E0}">
      <dgm:prSet phldrT="[Text]"/>
      <dgm:spPr>
        <a:gradFill rotWithShape="0">
          <a:gsLst>
            <a:gs pos="0">
              <a:srgbClr val="0000FF"/>
            </a:gs>
            <a:gs pos="100000">
              <a:schemeClr val="accent1">
                <a:hueOff val="0"/>
                <a:satOff val="0"/>
                <a:lumOff val="0"/>
                <a:alphaOff val="0"/>
                <a:tint val="70000"/>
                <a:shade val="100000"/>
                <a:alpha val="100000"/>
                <a:satMod val="200000"/>
                <a:lumMod val="100000"/>
              </a:schemeClr>
            </a:gs>
          </a:gsLst>
        </a:gradFill>
      </dgm:spPr>
      <dgm:t>
        <a:bodyPr/>
        <a:lstStyle/>
        <a:p>
          <a:r>
            <a:rPr lang="en-US" dirty="0" smtClean="0"/>
            <a:t>532-537 Rebuilds the </a:t>
          </a:r>
          <a:r>
            <a:rPr lang="en-US" dirty="0" err="1" smtClean="0"/>
            <a:t>Hagia</a:t>
          </a:r>
          <a:r>
            <a:rPr lang="en-US" dirty="0" smtClean="0"/>
            <a:t> Sophia (Holy Wisdom)</a:t>
          </a:r>
        </a:p>
      </dgm:t>
    </dgm:pt>
    <dgm:pt modelId="{021AE914-F1A5-DB4D-B487-CFABE490D5E2}" type="parTrans" cxnId="{B7A03593-54E6-7D4F-AE3B-2BF8C5CA8F27}">
      <dgm:prSet/>
      <dgm:spPr/>
      <dgm:t>
        <a:bodyPr/>
        <a:lstStyle/>
        <a:p>
          <a:endParaRPr lang="en-US"/>
        </a:p>
      </dgm:t>
    </dgm:pt>
    <dgm:pt modelId="{D6B38F37-8285-A047-89AB-4DCAEC4956C5}" type="sibTrans" cxnId="{B7A03593-54E6-7D4F-AE3B-2BF8C5CA8F27}">
      <dgm:prSet/>
      <dgm:spPr/>
      <dgm:t>
        <a:bodyPr/>
        <a:lstStyle/>
        <a:p>
          <a:endParaRPr lang="en-US"/>
        </a:p>
      </dgm:t>
    </dgm:pt>
    <dgm:pt modelId="{3A4BC5E0-36F3-2442-833C-9715A2B60857}" type="pres">
      <dgm:prSet presAssocID="{B8A92450-12C8-A844-AC8C-F5707326D850}" presName="Name0" presStyleCnt="0">
        <dgm:presLayoutVars>
          <dgm:dir/>
          <dgm:resizeHandles/>
        </dgm:presLayoutVars>
      </dgm:prSet>
      <dgm:spPr/>
      <dgm:t>
        <a:bodyPr/>
        <a:lstStyle/>
        <a:p>
          <a:endParaRPr lang="en-US"/>
        </a:p>
      </dgm:t>
    </dgm:pt>
    <dgm:pt modelId="{E1CE60E8-7FE7-C04B-BA74-2559095F8F8A}" type="pres">
      <dgm:prSet presAssocID="{ECB6A444-C818-A843-A91E-E5EA3C116BAF}" presName="compNode" presStyleCnt="0"/>
      <dgm:spPr/>
    </dgm:pt>
    <dgm:pt modelId="{69F8EAD5-7B5C-C443-8CF1-954E9568D386}" type="pres">
      <dgm:prSet presAssocID="{ECB6A444-C818-A843-A91E-E5EA3C116BAF}" presName="dummyConnPt" presStyleCnt="0"/>
      <dgm:spPr/>
    </dgm:pt>
    <dgm:pt modelId="{B65DCF5D-5B4D-1549-AD2F-E50698E4053A}" type="pres">
      <dgm:prSet presAssocID="{ECB6A444-C818-A843-A91E-E5EA3C116BAF}" presName="node" presStyleLbl="node1" presStyleIdx="0" presStyleCnt="15">
        <dgm:presLayoutVars>
          <dgm:bulletEnabled val="1"/>
        </dgm:presLayoutVars>
      </dgm:prSet>
      <dgm:spPr/>
      <dgm:t>
        <a:bodyPr/>
        <a:lstStyle/>
        <a:p>
          <a:endParaRPr lang="en-US"/>
        </a:p>
      </dgm:t>
    </dgm:pt>
    <dgm:pt modelId="{340D04C3-5563-6141-8736-6114D288E16B}" type="pres">
      <dgm:prSet presAssocID="{5238FA28-8D03-AF4F-8601-B538A6C6D60E}" presName="sibTrans" presStyleLbl="bgSibTrans2D1" presStyleIdx="0" presStyleCnt="14"/>
      <dgm:spPr/>
      <dgm:t>
        <a:bodyPr/>
        <a:lstStyle/>
        <a:p>
          <a:endParaRPr lang="en-US"/>
        </a:p>
      </dgm:t>
    </dgm:pt>
    <dgm:pt modelId="{834E5FD6-C6B3-AA4D-9D02-3041964A725D}" type="pres">
      <dgm:prSet presAssocID="{E092B15E-2AC1-6841-9D4A-4C8BFD0AFA72}" presName="compNode" presStyleCnt="0"/>
      <dgm:spPr/>
    </dgm:pt>
    <dgm:pt modelId="{4FEDB90E-7556-5848-A5DA-57D90FDC0CA0}" type="pres">
      <dgm:prSet presAssocID="{E092B15E-2AC1-6841-9D4A-4C8BFD0AFA72}" presName="dummyConnPt" presStyleCnt="0"/>
      <dgm:spPr/>
    </dgm:pt>
    <dgm:pt modelId="{79136011-EAC6-744B-A073-F7E3479D1814}" type="pres">
      <dgm:prSet presAssocID="{E092B15E-2AC1-6841-9D4A-4C8BFD0AFA72}" presName="node" presStyleLbl="node1" presStyleIdx="1" presStyleCnt="15">
        <dgm:presLayoutVars>
          <dgm:bulletEnabled val="1"/>
        </dgm:presLayoutVars>
      </dgm:prSet>
      <dgm:spPr/>
      <dgm:t>
        <a:bodyPr/>
        <a:lstStyle/>
        <a:p>
          <a:endParaRPr lang="en-US"/>
        </a:p>
      </dgm:t>
    </dgm:pt>
    <dgm:pt modelId="{4AA40374-E3E9-4741-9D9D-893257D3A8C1}" type="pres">
      <dgm:prSet presAssocID="{2C82B8EB-49DA-8247-B03A-2C7212CBDACC}" presName="sibTrans" presStyleLbl="bgSibTrans2D1" presStyleIdx="1" presStyleCnt="14"/>
      <dgm:spPr/>
      <dgm:t>
        <a:bodyPr/>
        <a:lstStyle/>
        <a:p>
          <a:endParaRPr lang="en-US"/>
        </a:p>
      </dgm:t>
    </dgm:pt>
    <dgm:pt modelId="{78110FC0-83BC-E341-BE6B-2F0A9C88C4EA}" type="pres">
      <dgm:prSet presAssocID="{B66033F8-81DA-B148-97CA-4EA8D7752E8E}" presName="compNode" presStyleCnt="0"/>
      <dgm:spPr/>
    </dgm:pt>
    <dgm:pt modelId="{AA01B7FD-8557-9D4C-A4F0-21493715D025}" type="pres">
      <dgm:prSet presAssocID="{B66033F8-81DA-B148-97CA-4EA8D7752E8E}" presName="dummyConnPt" presStyleCnt="0"/>
      <dgm:spPr/>
    </dgm:pt>
    <dgm:pt modelId="{DA30AE63-9D4A-E14C-A892-2C525DECF27C}" type="pres">
      <dgm:prSet presAssocID="{B66033F8-81DA-B148-97CA-4EA8D7752E8E}" presName="node" presStyleLbl="node1" presStyleIdx="2" presStyleCnt="15">
        <dgm:presLayoutVars>
          <dgm:bulletEnabled val="1"/>
        </dgm:presLayoutVars>
      </dgm:prSet>
      <dgm:spPr/>
      <dgm:t>
        <a:bodyPr/>
        <a:lstStyle/>
        <a:p>
          <a:endParaRPr lang="en-US"/>
        </a:p>
      </dgm:t>
    </dgm:pt>
    <dgm:pt modelId="{70205F8E-C3ED-6A4C-9242-C6A1F064941D}" type="pres">
      <dgm:prSet presAssocID="{FB1FF91A-0B7C-6B49-B6BD-92F44F532CB2}" presName="sibTrans" presStyleLbl="bgSibTrans2D1" presStyleIdx="2" presStyleCnt="14"/>
      <dgm:spPr/>
      <dgm:t>
        <a:bodyPr/>
        <a:lstStyle/>
        <a:p>
          <a:endParaRPr lang="en-US"/>
        </a:p>
      </dgm:t>
    </dgm:pt>
    <dgm:pt modelId="{4AC7AA12-CD24-8D41-9296-DA080076A50C}" type="pres">
      <dgm:prSet presAssocID="{DD36D5CB-263D-164B-B5C2-51555153E192}" presName="compNode" presStyleCnt="0"/>
      <dgm:spPr/>
    </dgm:pt>
    <dgm:pt modelId="{7E398F46-9C7C-8643-9723-F7C7154BC2BF}" type="pres">
      <dgm:prSet presAssocID="{DD36D5CB-263D-164B-B5C2-51555153E192}" presName="dummyConnPt" presStyleCnt="0"/>
      <dgm:spPr/>
    </dgm:pt>
    <dgm:pt modelId="{E9911336-09E5-9443-89D1-3EBB9CBA49DC}" type="pres">
      <dgm:prSet presAssocID="{DD36D5CB-263D-164B-B5C2-51555153E192}" presName="node" presStyleLbl="node1" presStyleIdx="3" presStyleCnt="15" custLinFactNeighborX="-256" custLinFactNeighborY="664">
        <dgm:presLayoutVars>
          <dgm:bulletEnabled val="1"/>
        </dgm:presLayoutVars>
      </dgm:prSet>
      <dgm:spPr/>
      <dgm:t>
        <a:bodyPr/>
        <a:lstStyle/>
        <a:p>
          <a:endParaRPr lang="en-US"/>
        </a:p>
      </dgm:t>
    </dgm:pt>
    <dgm:pt modelId="{C6A26605-05CD-CD44-9C2E-A34E3A4460E8}" type="pres">
      <dgm:prSet presAssocID="{B05E34AA-4F03-CF4D-85F2-D5C8FF9D4914}" presName="sibTrans" presStyleLbl="bgSibTrans2D1" presStyleIdx="3" presStyleCnt="14"/>
      <dgm:spPr/>
      <dgm:t>
        <a:bodyPr/>
        <a:lstStyle/>
        <a:p>
          <a:endParaRPr lang="en-US"/>
        </a:p>
      </dgm:t>
    </dgm:pt>
    <dgm:pt modelId="{2C6D17E4-652C-CA47-81DD-959775302B94}" type="pres">
      <dgm:prSet presAssocID="{90FEB17F-CC9C-AE4E-8543-1AE546A655E0}" presName="compNode" presStyleCnt="0"/>
      <dgm:spPr/>
    </dgm:pt>
    <dgm:pt modelId="{518DE1C3-FAC1-7840-BCD7-16FB83D3CAFD}" type="pres">
      <dgm:prSet presAssocID="{90FEB17F-CC9C-AE4E-8543-1AE546A655E0}" presName="dummyConnPt" presStyleCnt="0"/>
      <dgm:spPr/>
    </dgm:pt>
    <dgm:pt modelId="{938651F0-DFD3-2A46-BA3C-137A8DB2DDD3}" type="pres">
      <dgm:prSet presAssocID="{90FEB17F-CC9C-AE4E-8543-1AE546A655E0}" presName="node" presStyleLbl="node1" presStyleIdx="4" presStyleCnt="15">
        <dgm:presLayoutVars>
          <dgm:bulletEnabled val="1"/>
        </dgm:presLayoutVars>
      </dgm:prSet>
      <dgm:spPr/>
      <dgm:t>
        <a:bodyPr/>
        <a:lstStyle/>
        <a:p>
          <a:endParaRPr lang="en-US"/>
        </a:p>
      </dgm:t>
    </dgm:pt>
    <dgm:pt modelId="{4423A85C-236D-B649-AF5D-F538B721E6FC}" type="pres">
      <dgm:prSet presAssocID="{D6B38F37-8285-A047-89AB-4DCAEC4956C5}" presName="sibTrans" presStyleLbl="bgSibTrans2D1" presStyleIdx="4" presStyleCnt="14"/>
      <dgm:spPr/>
      <dgm:t>
        <a:bodyPr/>
        <a:lstStyle/>
        <a:p>
          <a:endParaRPr lang="en-US"/>
        </a:p>
      </dgm:t>
    </dgm:pt>
    <dgm:pt modelId="{7AB19DE3-A6D9-7E48-9080-1C0011F57BBA}" type="pres">
      <dgm:prSet presAssocID="{3DE4D104-7F74-794A-90EE-61B937488DF3}" presName="compNode" presStyleCnt="0"/>
      <dgm:spPr/>
    </dgm:pt>
    <dgm:pt modelId="{A17F8689-07AF-3744-86D0-95004C09E871}" type="pres">
      <dgm:prSet presAssocID="{3DE4D104-7F74-794A-90EE-61B937488DF3}" presName="dummyConnPt" presStyleCnt="0"/>
      <dgm:spPr/>
    </dgm:pt>
    <dgm:pt modelId="{98E4B228-5F54-8348-B5D6-5CC2D2259F5B}" type="pres">
      <dgm:prSet presAssocID="{3DE4D104-7F74-794A-90EE-61B937488DF3}" presName="node" presStyleLbl="node1" presStyleIdx="5" presStyleCnt="15" custLinFactNeighborX="-256" custLinFactNeighborY="664">
        <dgm:presLayoutVars>
          <dgm:bulletEnabled val="1"/>
        </dgm:presLayoutVars>
      </dgm:prSet>
      <dgm:spPr/>
      <dgm:t>
        <a:bodyPr/>
        <a:lstStyle/>
        <a:p>
          <a:endParaRPr lang="en-US"/>
        </a:p>
      </dgm:t>
    </dgm:pt>
    <dgm:pt modelId="{1D6A357E-F37D-EE4B-8C7E-B8DAECF328D3}" type="pres">
      <dgm:prSet presAssocID="{59E638AC-1A75-6E4D-8A41-B31B063CDBC1}" presName="sibTrans" presStyleLbl="bgSibTrans2D1" presStyleIdx="5" presStyleCnt="14"/>
      <dgm:spPr/>
      <dgm:t>
        <a:bodyPr/>
        <a:lstStyle/>
        <a:p>
          <a:endParaRPr lang="en-US"/>
        </a:p>
      </dgm:t>
    </dgm:pt>
    <dgm:pt modelId="{6BD8F7E3-761E-5F46-A663-965522540954}" type="pres">
      <dgm:prSet presAssocID="{02BC8C69-91F1-7B48-8CB9-1CCFEBECDC2B}" presName="compNode" presStyleCnt="0"/>
      <dgm:spPr/>
    </dgm:pt>
    <dgm:pt modelId="{AD0444AA-424E-E441-89D0-DE286EDF08B5}" type="pres">
      <dgm:prSet presAssocID="{02BC8C69-91F1-7B48-8CB9-1CCFEBECDC2B}" presName="dummyConnPt" presStyleCnt="0"/>
      <dgm:spPr/>
    </dgm:pt>
    <dgm:pt modelId="{C0DB41FD-A298-BA41-A18C-93102CE404A3}" type="pres">
      <dgm:prSet presAssocID="{02BC8C69-91F1-7B48-8CB9-1CCFEBECDC2B}" presName="node" presStyleLbl="node1" presStyleIdx="6" presStyleCnt="15">
        <dgm:presLayoutVars>
          <dgm:bulletEnabled val="1"/>
        </dgm:presLayoutVars>
      </dgm:prSet>
      <dgm:spPr/>
      <dgm:t>
        <a:bodyPr/>
        <a:lstStyle/>
        <a:p>
          <a:endParaRPr lang="en-US"/>
        </a:p>
      </dgm:t>
    </dgm:pt>
    <dgm:pt modelId="{9CB7D86C-8D73-054B-95EE-E599B61D3DAC}" type="pres">
      <dgm:prSet presAssocID="{88EBC9D1-69EE-DE4F-AE7E-24D4D4D75216}" presName="sibTrans" presStyleLbl="bgSibTrans2D1" presStyleIdx="6" presStyleCnt="14"/>
      <dgm:spPr/>
      <dgm:t>
        <a:bodyPr/>
        <a:lstStyle/>
        <a:p>
          <a:endParaRPr lang="en-US"/>
        </a:p>
      </dgm:t>
    </dgm:pt>
    <dgm:pt modelId="{42943271-9417-B04C-8828-B43E5B5A3F9C}" type="pres">
      <dgm:prSet presAssocID="{1AB9C684-7320-5441-8626-96DF107CBD12}" presName="compNode" presStyleCnt="0"/>
      <dgm:spPr/>
    </dgm:pt>
    <dgm:pt modelId="{5F112D8A-4AA3-2C44-9139-6CF8A13F0507}" type="pres">
      <dgm:prSet presAssocID="{1AB9C684-7320-5441-8626-96DF107CBD12}" presName="dummyConnPt" presStyleCnt="0"/>
      <dgm:spPr/>
    </dgm:pt>
    <dgm:pt modelId="{1EC6FCBF-C9EC-8D44-9FAD-A96B0D1A4378}" type="pres">
      <dgm:prSet presAssocID="{1AB9C684-7320-5441-8626-96DF107CBD12}" presName="node" presStyleLbl="node1" presStyleIdx="7" presStyleCnt="15" custLinFactNeighborX="-256" custLinFactNeighborY="664">
        <dgm:presLayoutVars>
          <dgm:bulletEnabled val="1"/>
        </dgm:presLayoutVars>
      </dgm:prSet>
      <dgm:spPr/>
      <dgm:t>
        <a:bodyPr/>
        <a:lstStyle/>
        <a:p>
          <a:endParaRPr lang="en-US"/>
        </a:p>
      </dgm:t>
    </dgm:pt>
    <dgm:pt modelId="{E2926997-67E1-E84D-BD67-76A08AE2A0F8}" type="pres">
      <dgm:prSet presAssocID="{1CCF1579-3E19-334E-A67D-7E3E53183E6F}" presName="sibTrans" presStyleLbl="bgSibTrans2D1" presStyleIdx="7" presStyleCnt="14"/>
      <dgm:spPr/>
      <dgm:t>
        <a:bodyPr/>
        <a:lstStyle/>
        <a:p>
          <a:endParaRPr lang="en-US"/>
        </a:p>
      </dgm:t>
    </dgm:pt>
    <dgm:pt modelId="{36D00D8D-AA8A-E241-9688-E9BE5C3AEA8F}" type="pres">
      <dgm:prSet presAssocID="{6C3E2C24-A5B6-3C4C-8E13-6BD39A9B40BF}" presName="compNode" presStyleCnt="0"/>
      <dgm:spPr/>
    </dgm:pt>
    <dgm:pt modelId="{D53624B3-114F-1F49-9A3E-5A76C9923C78}" type="pres">
      <dgm:prSet presAssocID="{6C3E2C24-A5B6-3C4C-8E13-6BD39A9B40BF}" presName="dummyConnPt" presStyleCnt="0"/>
      <dgm:spPr/>
    </dgm:pt>
    <dgm:pt modelId="{E15AF223-7496-684E-BFB6-FBE2C6D16510}" type="pres">
      <dgm:prSet presAssocID="{6C3E2C24-A5B6-3C4C-8E13-6BD39A9B40BF}" presName="node" presStyleLbl="node1" presStyleIdx="8" presStyleCnt="15">
        <dgm:presLayoutVars>
          <dgm:bulletEnabled val="1"/>
        </dgm:presLayoutVars>
      </dgm:prSet>
      <dgm:spPr/>
      <dgm:t>
        <a:bodyPr/>
        <a:lstStyle/>
        <a:p>
          <a:endParaRPr lang="en-US"/>
        </a:p>
      </dgm:t>
    </dgm:pt>
    <dgm:pt modelId="{6CCA6C40-110C-794A-8F1D-0863955E625B}" type="pres">
      <dgm:prSet presAssocID="{8035EEF7-20B3-6249-884A-06CC7BBEC0EA}" presName="sibTrans" presStyleLbl="bgSibTrans2D1" presStyleIdx="8" presStyleCnt="14"/>
      <dgm:spPr/>
      <dgm:t>
        <a:bodyPr/>
        <a:lstStyle/>
        <a:p>
          <a:endParaRPr lang="en-US"/>
        </a:p>
      </dgm:t>
    </dgm:pt>
    <dgm:pt modelId="{AA602E98-1AFE-6344-91B3-B48339A737BF}" type="pres">
      <dgm:prSet presAssocID="{F2573BD7-B137-CB49-AD25-F5BA576721F5}" presName="compNode" presStyleCnt="0"/>
      <dgm:spPr/>
    </dgm:pt>
    <dgm:pt modelId="{7707FBD7-E604-5E40-9850-4C6675F9E04B}" type="pres">
      <dgm:prSet presAssocID="{F2573BD7-B137-CB49-AD25-F5BA576721F5}" presName="dummyConnPt" presStyleCnt="0"/>
      <dgm:spPr/>
    </dgm:pt>
    <dgm:pt modelId="{0A439EE9-214A-C74A-BED3-FC67C1775D40}" type="pres">
      <dgm:prSet presAssocID="{F2573BD7-B137-CB49-AD25-F5BA576721F5}" presName="node" presStyleLbl="node1" presStyleIdx="9" presStyleCnt="15">
        <dgm:presLayoutVars>
          <dgm:bulletEnabled val="1"/>
        </dgm:presLayoutVars>
      </dgm:prSet>
      <dgm:spPr/>
      <dgm:t>
        <a:bodyPr/>
        <a:lstStyle/>
        <a:p>
          <a:endParaRPr lang="en-US"/>
        </a:p>
      </dgm:t>
    </dgm:pt>
    <dgm:pt modelId="{D02BEDC6-3A19-ED47-BF13-23F133A96B31}" type="pres">
      <dgm:prSet presAssocID="{403B0189-A010-244F-AECE-09F9CA6FFA72}" presName="sibTrans" presStyleLbl="bgSibTrans2D1" presStyleIdx="9" presStyleCnt="14"/>
      <dgm:spPr/>
      <dgm:t>
        <a:bodyPr/>
        <a:lstStyle/>
        <a:p>
          <a:endParaRPr lang="en-US"/>
        </a:p>
      </dgm:t>
    </dgm:pt>
    <dgm:pt modelId="{CD93852F-F37A-A548-AFC9-747B9BCCF5B1}" type="pres">
      <dgm:prSet presAssocID="{383D6C4A-DC90-8847-BA05-4F2FA7F02279}" presName="compNode" presStyleCnt="0"/>
      <dgm:spPr/>
    </dgm:pt>
    <dgm:pt modelId="{1172EC0D-1EF1-524F-875B-09DFE4AB82ED}" type="pres">
      <dgm:prSet presAssocID="{383D6C4A-DC90-8847-BA05-4F2FA7F02279}" presName="dummyConnPt" presStyleCnt="0"/>
      <dgm:spPr/>
    </dgm:pt>
    <dgm:pt modelId="{36D36A2D-9563-F24C-9756-70BD877CFEB3}" type="pres">
      <dgm:prSet presAssocID="{383D6C4A-DC90-8847-BA05-4F2FA7F02279}" presName="node" presStyleLbl="node1" presStyleIdx="10" presStyleCnt="15">
        <dgm:presLayoutVars>
          <dgm:bulletEnabled val="1"/>
        </dgm:presLayoutVars>
      </dgm:prSet>
      <dgm:spPr/>
      <dgm:t>
        <a:bodyPr/>
        <a:lstStyle/>
        <a:p>
          <a:endParaRPr lang="en-US"/>
        </a:p>
      </dgm:t>
    </dgm:pt>
    <dgm:pt modelId="{2350D449-AFC2-D742-8D6B-5D48BFA0F90F}" type="pres">
      <dgm:prSet presAssocID="{7F67F649-4D2C-3E41-9FFF-8CC9231CD038}" presName="sibTrans" presStyleLbl="bgSibTrans2D1" presStyleIdx="10" presStyleCnt="14"/>
      <dgm:spPr/>
      <dgm:t>
        <a:bodyPr/>
        <a:lstStyle/>
        <a:p>
          <a:endParaRPr lang="en-US"/>
        </a:p>
      </dgm:t>
    </dgm:pt>
    <dgm:pt modelId="{AEA3ADD8-EE99-E14E-8214-37353A7554A3}" type="pres">
      <dgm:prSet presAssocID="{42A3DA06-FC93-374E-9799-E997307ECCED}" presName="compNode" presStyleCnt="0"/>
      <dgm:spPr/>
    </dgm:pt>
    <dgm:pt modelId="{10FBD521-2CD0-8442-B80E-9D7ABE11D63A}" type="pres">
      <dgm:prSet presAssocID="{42A3DA06-FC93-374E-9799-E997307ECCED}" presName="dummyConnPt" presStyleCnt="0"/>
      <dgm:spPr/>
    </dgm:pt>
    <dgm:pt modelId="{6F6B293B-352B-2C41-95ED-4F8675F67C40}" type="pres">
      <dgm:prSet presAssocID="{42A3DA06-FC93-374E-9799-E997307ECCED}" presName="node" presStyleLbl="node1" presStyleIdx="11" presStyleCnt="15">
        <dgm:presLayoutVars>
          <dgm:bulletEnabled val="1"/>
        </dgm:presLayoutVars>
      </dgm:prSet>
      <dgm:spPr/>
      <dgm:t>
        <a:bodyPr/>
        <a:lstStyle/>
        <a:p>
          <a:endParaRPr lang="en-US"/>
        </a:p>
      </dgm:t>
    </dgm:pt>
    <dgm:pt modelId="{04A81E2D-141C-1446-B8A7-C7B03341941E}" type="pres">
      <dgm:prSet presAssocID="{9C43C3F5-4180-D84D-A353-598BFB6AD113}" presName="sibTrans" presStyleLbl="bgSibTrans2D1" presStyleIdx="11" presStyleCnt="14"/>
      <dgm:spPr/>
      <dgm:t>
        <a:bodyPr/>
        <a:lstStyle/>
        <a:p>
          <a:endParaRPr lang="en-US"/>
        </a:p>
      </dgm:t>
    </dgm:pt>
    <dgm:pt modelId="{14FFFF7C-31EE-264F-BFCD-ADE4CB23C20D}" type="pres">
      <dgm:prSet presAssocID="{501E9A42-8C5A-544E-9315-03CC0E2BD221}" presName="compNode" presStyleCnt="0"/>
      <dgm:spPr/>
    </dgm:pt>
    <dgm:pt modelId="{B55E3FFA-9057-944D-AC3F-D4A84BB1144A}" type="pres">
      <dgm:prSet presAssocID="{501E9A42-8C5A-544E-9315-03CC0E2BD221}" presName="dummyConnPt" presStyleCnt="0"/>
      <dgm:spPr/>
    </dgm:pt>
    <dgm:pt modelId="{C99CC805-DBFD-8F47-80F7-98709E894110}" type="pres">
      <dgm:prSet presAssocID="{501E9A42-8C5A-544E-9315-03CC0E2BD221}" presName="node" presStyleLbl="node1" presStyleIdx="12" presStyleCnt="15">
        <dgm:presLayoutVars>
          <dgm:bulletEnabled val="1"/>
        </dgm:presLayoutVars>
      </dgm:prSet>
      <dgm:spPr/>
      <dgm:t>
        <a:bodyPr/>
        <a:lstStyle/>
        <a:p>
          <a:endParaRPr lang="en-US"/>
        </a:p>
      </dgm:t>
    </dgm:pt>
    <dgm:pt modelId="{A2DDD562-5652-554E-BC19-B9FE1FFEE406}" type="pres">
      <dgm:prSet presAssocID="{F6BD600A-701C-6549-BB3A-1A22C4D97078}" presName="sibTrans" presStyleLbl="bgSibTrans2D1" presStyleIdx="12" presStyleCnt="14"/>
      <dgm:spPr/>
      <dgm:t>
        <a:bodyPr/>
        <a:lstStyle/>
        <a:p>
          <a:endParaRPr lang="en-US"/>
        </a:p>
      </dgm:t>
    </dgm:pt>
    <dgm:pt modelId="{C096467C-D79B-FA48-A86D-2384C7AE4C06}" type="pres">
      <dgm:prSet presAssocID="{6ADD7D30-2E12-0641-B628-34313675F468}" presName="compNode" presStyleCnt="0"/>
      <dgm:spPr/>
    </dgm:pt>
    <dgm:pt modelId="{D2C9D354-BD2B-C24E-A2F6-96E7F82DE33C}" type="pres">
      <dgm:prSet presAssocID="{6ADD7D30-2E12-0641-B628-34313675F468}" presName="dummyConnPt" presStyleCnt="0"/>
      <dgm:spPr/>
    </dgm:pt>
    <dgm:pt modelId="{A02BF191-4661-E640-AA0D-79AAC313C7B7}" type="pres">
      <dgm:prSet presAssocID="{6ADD7D30-2E12-0641-B628-34313675F468}" presName="node" presStyleLbl="node1" presStyleIdx="13" presStyleCnt="15">
        <dgm:presLayoutVars>
          <dgm:bulletEnabled val="1"/>
        </dgm:presLayoutVars>
      </dgm:prSet>
      <dgm:spPr/>
      <dgm:t>
        <a:bodyPr/>
        <a:lstStyle/>
        <a:p>
          <a:endParaRPr lang="en-US"/>
        </a:p>
      </dgm:t>
    </dgm:pt>
    <dgm:pt modelId="{A2AD4AC4-8E2B-A247-BFD7-C23043747E5C}" type="pres">
      <dgm:prSet presAssocID="{B5F3BABE-6126-7A4C-9917-81D15C282EA6}" presName="sibTrans" presStyleLbl="bgSibTrans2D1" presStyleIdx="13" presStyleCnt="14"/>
      <dgm:spPr/>
      <dgm:t>
        <a:bodyPr/>
        <a:lstStyle/>
        <a:p>
          <a:endParaRPr lang="en-US"/>
        </a:p>
      </dgm:t>
    </dgm:pt>
    <dgm:pt modelId="{E3A98257-ACEC-8746-9991-BE3380DF6037}" type="pres">
      <dgm:prSet presAssocID="{F987425F-0253-DB4A-9407-1C9521BD96CE}" presName="compNode" presStyleCnt="0"/>
      <dgm:spPr/>
    </dgm:pt>
    <dgm:pt modelId="{7235897B-9B84-CC49-BFA5-133F41087DAD}" type="pres">
      <dgm:prSet presAssocID="{F987425F-0253-DB4A-9407-1C9521BD96CE}" presName="dummyConnPt" presStyleCnt="0"/>
      <dgm:spPr/>
    </dgm:pt>
    <dgm:pt modelId="{B4DC766A-B558-C643-ABF5-404DC5E0B474}" type="pres">
      <dgm:prSet presAssocID="{F987425F-0253-DB4A-9407-1C9521BD96CE}" presName="node" presStyleLbl="node1" presStyleIdx="14" presStyleCnt="15">
        <dgm:presLayoutVars>
          <dgm:bulletEnabled val="1"/>
        </dgm:presLayoutVars>
      </dgm:prSet>
      <dgm:spPr/>
      <dgm:t>
        <a:bodyPr/>
        <a:lstStyle/>
        <a:p>
          <a:endParaRPr lang="en-US"/>
        </a:p>
      </dgm:t>
    </dgm:pt>
  </dgm:ptLst>
  <dgm:cxnLst>
    <dgm:cxn modelId="{D1E95F1D-769D-0E4C-9FE7-543530CF85CE}" type="presOf" srcId="{5238FA28-8D03-AF4F-8601-B538A6C6D60E}" destId="{340D04C3-5563-6141-8736-6114D288E16B}" srcOrd="0" destOrd="0" presId="urn:microsoft.com/office/officeart/2005/8/layout/bProcess4"/>
    <dgm:cxn modelId="{CD643E50-6067-9048-8D61-ACCCF61B7F46}" srcId="{B8A92450-12C8-A844-AC8C-F5707326D850}" destId="{ECB6A444-C818-A843-A91E-E5EA3C116BAF}" srcOrd="0" destOrd="0" parTransId="{0CF79E28-2C8B-D94F-B25D-E6E73513BCD0}" sibTransId="{5238FA28-8D03-AF4F-8601-B538A6C6D60E}"/>
    <dgm:cxn modelId="{53EA62D7-17C5-2A4A-AB97-5D9EE7D47068}" type="presOf" srcId="{1AB9C684-7320-5441-8626-96DF107CBD12}" destId="{1EC6FCBF-C9EC-8D44-9FAD-A96B0D1A4378}" srcOrd="0" destOrd="0" presId="urn:microsoft.com/office/officeart/2005/8/layout/bProcess4"/>
    <dgm:cxn modelId="{7387E517-80C4-FF49-81BA-9B386633BC24}" type="presOf" srcId="{88EBC9D1-69EE-DE4F-AE7E-24D4D4D75216}" destId="{9CB7D86C-8D73-054B-95EE-E599B61D3DAC}" srcOrd="0" destOrd="0" presId="urn:microsoft.com/office/officeart/2005/8/layout/bProcess4"/>
    <dgm:cxn modelId="{D38A60A5-BE6F-1445-91D8-60B815B88178}" srcId="{B8A92450-12C8-A844-AC8C-F5707326D850}" destId="{501E9A42-8C5A-544E-9315-03CC0E2BD221}" srcOrd="12" destOrd="0" parTransId="{243BEC6F-26C5-0C46-B8E0-58AE27528912}" sibTransId="{F6BD600A-701C-6549-BB3A-1A22C4D97078}"/>
    <dgm:cxn modelId="{01950239-6BD4-0C4B-AD69-26D5E78B369E}" type="presOf" srcId="{3DE4D104-7F74-794A-90EE-61B937488DF3}" destId="{98E4B228-5F54-8348-B5D6-5CC2D2259F5B}" srcOrd="0" destOrd="0" presId="urn:microsoft.com/office/officeart/2005/8/layout/bProcess4"/>
    <dgm:cxn modelId="{6792907D-FAD8-534F-BCAA-E22952BB4C8F}" srcId="{B8A92450-12C8-A844-AC8C-F5707326D850}" destId="{F987425F-0253-DB4A-9407-1C9521BD96CE}" srcOrd="14" destOrd="0" parTransId="{07E66D1F-A2B9-F54C-98F2-7AD9CA78EE17}" sibTransId="{DB6DAD63-00C6-5E49-9927-53DC98D1EF04}"/>
    <dgm:cxn modelId="{122D47AC-79C7-0041-BA5B-7084034E6F27}" srcId="{B8A92450-12C8-A844-AC8C-F5707326D850}" destId="{42A3DA06-FC93-374E-9799-E997307ECCED}" srcOrd="11" destOrd="0" parTransId="{9D4FB6E1-8ADB-A04A-B8AE-846CEE0E24C6}" sibTransId="{9C43C3F5-4180-D84D-A353-598BFB6AD113}"/>
    <dgm:cxn modelId="{093F33C9-76E1-C744-86B4-70B0B49CF939}" type="presOf" srcId="{D6B38F37-8285-A047-89AB-4DCAEC4956C5}" destId="{4423A85C-236D-B649-AF5D-F538B721E6FC}" srcOrd="0" destOrd="0" presId="urn:microsoft.com/office/officeart/2005/8/layout/bProcess4"/>
    <dgm:cxn modelId="{C01DC317-283B-E348-8530-D0FED9B3A576}" srcId="{B8A92450-12C8-A844-AC8C-F5707326D850}" destId="{B66033F8-81DA-B148-97CA-4EA8D7752E8E}" srcOrd="2" destOrd="0" parTransId="{A38C32C2-CDCA-E24B-AAD3-A3B4B95AF291}" sibTransId="{FB1FF91A-0B7C-6B49-B6BD-92F44F532CB2}"/>
    <dgm:cxn modelId="{EC89A4A9-E115-AF48-B3E9-CC6A64C60E28}" srcId="{B8A92450-12C8-A844-AC8C-F5707326D850}" destId="{E092B15E-2AC1-6841-9D4A-4C8BFD0AFA72}" srcOrd="1" destOrd="0" parTransId="{B109F0F8-8E28-7C40-8D75-BF76DDD7AA91}" sibTransId="{2C82B8EB-49DA-8247-B03A-2C7212CBDACC}"/>
    <dgm:cxn modelId="{EB30B3C4-857C-AE45-A1C6-407F6BFA12C7}" srcId="{B8A92450-12C8-A844-AC8C-F5707326D850}" destId="{02BC8C69-91F1-7B48-8CB9-1CCFEBECDC2B}" srcOrd="6" destOrd="0" parTransId="{06BBF160-F35B-C644-856D-2B56E8F413C3}" sibTransId="{88EBC9D1-69EE-DE4F-AE7E-24D4D4D75216}"/>
    <dgm:cxn modelId="{EA134F61-DA98-1F4F-8405-3DD6AD357788}" type="presOf" srcId="{F2573BD7-B137-CB49-AD25-F5BA576721F5}" destId="{0A439EE9-214A-C74A-BED3-FC67C1775D40}" srcOrd="0" destOrd="0" presId="urn:microsoft.com/office/officeart/2005/8/layout/bProcess4"/>
    <dgm:cxn modelId="{67D67907-2617-554F-B019-DA8B4DF24681}" type="presOf" srcId="{F6BD600A-701C-6549-BB3A-1A22C4D97078}" destId="{A2DDD562-5652-554E-BC19-B9FE1FFEE406}" srcOrd="0" destOrd="0" presId="urn:microsoft.com/office/officeart/2005/8/layout/bProcess4"/>
    <dgm:cxn modelId="{0EB8BF57-6504-ED4F-A4F8-C86EC8C4CF63}" type="presOf" srcId="{59E638AC-1A75-6E4D-8A41-B31B063CDBC1}" destId="{1D6A357E-F37D-EE4B-8C7E-B8DAECF328D3}" srcOrd="0" destOrd="0" presId="urn:microsoft.com/office/officeart/2005/8/layout/bProcess4"/>
    <dgm:cxn modelId="{66435125-9641-374E-9D96-6D51127D1269}" srcId="{B8A92450-12C8-A844-AC8C-F5707326D850}" destId="{383D6C4A-DC90-8847-BA05-4F2FA7F02279}" srcOrd="10" destOrd="0" parTransId="{878E78C0-D100-B742-8F59-7338F40D141D}" sibTransId="{7F67F649-4D2C-3E41-9FFF-8CC9231CD038}"/>
    <dgm:cxn modelId="{9D8E9C5D-85B4-524F-B72C-8A06A2A9463F}" type="presOf" srcId="{8035EEF7-20B3-6249-884A-06CC7BBEC0EA}" destId="{6CCA6C40-110C-794A-8F1D-0863955E625B}" srcOrd="0" destOrd="0" presId="urn:microsoft.com/office/officeart/2005/8/layout/bProcess4"/>
    <dgm:cxn modelId="{85A567EB-26AD-F149-8B6D-232AEB3BB97E}" srcId="{B8A92450-12C8-A844-AC8C-F5707326D850}" destId="{DD36D5CB-263D-164B-B5C2-51555153E192}" srcOrd="3" destOrd="0" parTransId="{4F708FBD-C959-E145-A162-5176E3324FBA}" sibTransId="{B05E34AA-4F03-CF4D-85F2-D5C8FF9D4914}"/>
    <dgm:cxn modelId="{F64055C0-AB12-C745-88EE-81B17C38B41E}" type="presOf" srcId="{501E9A42-8C5A-544E-9315-03CC0E2BD221}" destId="{C99CC805-DBFD-8F47-80F7-98709E894110}" srcOrd="0" destOrd="0" presId="urn:microsoft.com/office/officeart/2005/8/layout/bProcess4"/>
    <dgm:cxn modelId="{5AA2B484-0273-4143-A990-544322E16216}" type="presOf" srcId="{FB1FF91A-0B7C-6B49-B6BD-92F44F532CB2}" destId="{70205F8E-C3ED-6A4C-9242-C6A1F064941D}" srcOrd="0" destOrd="0" presId="urn:microsoft.com/office/officeart/2005/8/layout/bProcess4"/>
    <dgm:cxn modelId="{D3A1D145-6AE9-7646-9FAE-CC2CE4B1D9F3}" srcId="{B8A92450-12C8-A844-AC8C-F5707326D850}" destId="{3DE4D104-7F74-794A-90EE-61B937488DF3}" srcOrd="5" destOrd="0" parTransId="{A189CEA4-E48F-9440-9C8B-20C011FD8079}" sibTransId="{59E638AC-1A75-6E4D-8A41-B31B063CDBC1}"/>
    <dgm:cxn modelId="{96D6E148-87CC-2246-B8B9-19830E07E263}" type="presOf" srcId="{2C82B8EB-49DA-8247-B03A-2C7212CBDACC}" destId="{4AA40374-E3E9-4741-9D9D-893257D3A8C1}" srcOrd="0" destOrd="0" presId="urn:microsoft.com/office/officeart/2005/8/layout/bProcess4"/>
    <dgm:cxn modelId="{BF9955F7-E1F8-3645-9D3B-6CA7EA12E784}" type="presOf" srcId="{6C3E2C24-A5B6-3C4C-8E13-6BD39A9B40BF}" destId="{E15AF223-7496-684E-BFB6-FBE2C6D16510}" srcOrd="0" destOrd="0" presId="urn:microsoft.com/office/officeart/2005/8/layout/bProcess4"/>
    <dgm:cxn modelId="{B7A03593-54E6-7D4F-AE3B-2BF8C5CA8F27}" srcId="{B8A92450-12C8-A844-AC8C-F5707326D850}" destId="{90FEB17F-CC9C-AE4E-8543-1AE546A655E0}" srcOrd="4" destOrd="0" parTransId="{021AE914-F1A5-DB4D-B487-CFABE490D5E2}" sibTransId="{D6B38F37-8285-A047-89AB-4DCAEC4956C5}"/>
    <dgm:cxn modelId="{46A2EB52-32A5-9B4E-B36A-5A51FAEC7D71}" type="presOf" srcId="{42A3DA06-FC93-374E-9799-E997307ECCED}" destId="{6F6B293B-352B-2C41-95ED-4F8675F67C40}" srcOrd="0" destOrd="0" presId="urn:microsoft.com/office/officeart/2005/8/layout/bProcess4"/>
    <dgm:cxn modelId="{7ED921DF-3D9B-4842-B7E3-E9AED1E58846}" type="presOf" srcId="{02BC8C69-91F1-7B48-8CB9-1CCFEBECDC2B}" destId="{C0DB41FD-A298-BA41-A18C-93102CE404A3}" srcOrd="0" destOrd="0" presId="urn:microsoft.com/office/officeart/2005/8/layout/bProcess4"/>
    <dgm:cxn modelId="{53197F46-B87A-CD4B-A425-E68035B1E5D0}" type="presOf" srcId="{B5F3BABE-6126-7A4C-9917-81D15C282EA6}" destId="{A2AD4AC4-8E2B-A247-BFD7-C23043747E5C}" srcOrd="0" destOrd="0" presId="urn:microsoft.com/office/officeart/2005/8/layout/bProcess4"/>
    <dgm:cxn modelId="{1F47D53A-0E1F-FC48-BFEE-935D4672E53E}" type="presOf" srcId="{9C43C3F5-4180-D84D-A353-598BFB6AD113}" destId="{04A81E2D-141C-1446-B8A7-C7B03341941E}" srcOrd="0" destOrd="0" presId="urn:microsoft.com/office/officeart/2005/8/layout/bProcess4"/>
    <dgm:cxn modelId="{BE6947ED-DE7A-3845-A864-CE0623EC16A9}" type="presOf" srcId="{B66033F8-81DA-B148-97CA-4EA8D7752E8E}" destId="{DA30AE63-9D4A-E14C-A892-2C525DECF27C}" srcOrd="0" destOrd="0" presId="urn:microsoft.com/office/officeart/2005/8/layout/bProcess4"/>
    <dgm:cxn modelId="{06CF8E73-1906-1343-ACCC-E9801DE59F9C}" type="presOf" srcId="{6ADD7D30-2E12-0641-B628-34313675F468}" destId="{A02BF191-4661-E640-AA0D-79AAC313C7B7}" srcOrd="0" destOrd="0" presId="urn:microsoft.com/office/officeart/2005/8/layout/bProcess4"/>
    <dgm:cxn modelId="{C121667D-7F5B-9243-9E56-A8D58622CAE0}" type="presOf" srcId="{7F67F649-4D2C-3E41-9FFF-8CC9231CD038}" destId="{2350D449-AFC2-D742-8D6B-5D48BFA0F90F}" srcOrd="0" destOrd="0" presId="urn:microsoft.com/office/officeart/2005/8/layout/bProcess4"/>
    <dgm:cxn modelId="{FB34CC05-7AEF-DB47-A255-E0BDDD52F442}" type="presOf" srcId="{ECB6A444-C818-A843-A91E-E5EA3C116BAF}" destId="{B65DCF5D-5B4D-1549-AD2F-E50698E4053A}" srcOrd="0" destOrd="0" presId="urn:microsoft.com/office/officeart/2005/8/layout/bProcess4"/>
    <dgm:cxn modelId="{F5FEEA81-8680-C442-9128-738E009A8877}" srcId="{B8A92450-12C8-A844-AC8C-F5707326D850}" destId="{1AB9C684-7320-5441-8626-96DF107CBD12}" srcOrd="7" destOrd="0" parTransId="{D42D53AD-8C4A-E248-99ED-BE13877A5161}" sibTransId="{1CCF1579-3E19-334E-A67D-7E3E53183E6F}"/>
    <dgm:cxn modelId="{A641EDAE-FF52-204A-9E99-375E4D800BD5}" type="presOf" srcId="{90FEB17F-CC9C-AE4E-8543-1AE546A655E0}" destId="{938651F0-DFD3-2A46-BA3C-137A8DB2DDD3}" srcOrd="0" destOrd="0" presId="urn:microsoft.com/office/officeart/2005/8/layout/bProcess4"/>
    <dgm:cxn modelId="{9BFEDDA9-288D-9146-8C03-2E8A6F3556BB}" type="presOf" srcId="{383D6C4A-DC90-8847-BA05-4F2FA7F02279}" destId="{36D36A2D-9563-F24C-9756-70BD877CFEB3}" srcOrd="0" destOrd="0" presId="urn:microsoft.com/office/officeart/2005/8/layout/bProcess4"/>
    <dgm:cxn modelId="{A37C424E-0E9A-6A46-9139-D8742167F385}" srcId="{B8A92450-12C8-A844-AC8C-F5707326D850}" destId="{F2573BD7-B137-CB49-AD25-F5BA576721F5}" srcOrd="9" destOrd="0" parTransId="{0471DA9D-4DA4-CF40-B71A-896E4F793019}" sibTransId="{403B0189-A010-244F-AECE-09F9CA6FFA72}"/>
    <dgm:cxn modelId="{9B09FEDA-E85B-0C46-917E-A0982D3D5862}" type="presOf" srcId="{403B0189-A010-244F-AECE-09F9CA6FFA72}" destId="{D02BEDC6-3A19-ED47-BF13-23F133A96B31}" srcOrd="0" destOrd="0" presId="urn:microsoft.com/office/officeart/2005/8/layout/bProcess4"/>
    <dgm:cxn modelId="{18BA26E6-6CD4-4444-8224-53E1182726D2}" type="presOf" srcId="{E092B15E-2AC1-6841-9D4A-4C8BFD0AFA72}" destId="{79136011-EAC6-744B-A073-F7E3479D1814}" srcOrd="0" destOrd="0" presId="urn:microsoft.com/office/officeart/2005/8/layout/bProcess4"/>
    <dgm:cxn modelId="{74B79546-6DF9-1A4F-8C71-24ED887091BC}" srcId="{B8A92450-12C8-A844-AC8C-F5707326D850}" destId="{6ADD7D30-2E12-0641-B628-34313675F468}" srcOrd="13" destOrd="0" parTransId="{8EE3DEB7-8BD1-AA40-9132-268E03FF43A2}" sibTransId="{B5F3BABE-6126-7A4C-9917-81D15C282EA6}"/>
    <dgm:cxn modelId="{4C29314E-2027-2E4B-965F-5F590871A35A}" srcId="{B8A92450-12C8-A844-AC8C-F5707326D850}" destId="{6C3E2C24-A5B6-3C4C-8E13-6BD39A9B40BF}" srcOrd="8" destOrd="0" parTransId="{7E74FFA6-8364-F64C-AF99-601F4CA8BBD4}" sibTransId="{8035EEF7-20B3-6249-884A-06CC7BBEC0EA}"/>
    <dgm:cxn modelId="{619D51E8-423A-0244-A0EF-49D9EA25A583}" type="presOf" srcId="{1CCF1579-3E19-334E-A67D-7E3E53183E6F}" destId="{E2926997-67E1-E84D-BD67-76A08AE2A0F8}" srcOrd="0" destOrd="0" presId="urn:microsoft.com/office/officeart/2005/8/layout/bProcess4"/>
    <dgm:cxn modelId="{E655EE39-E3F7-774E-A387-6072EBD80778}" type="presOf" srcId="{F987425F-0253-DB4A-9407-1C9521BD96CE}" destId="{B4DC766A-B558-C643-ABF5-404DC5E0B474}" srcOrd="0" destOrd="0" presId="urn:microsoft.com/office/officeart/2005/8/layout/bProcess4"/>
    <dgm:cxn modelId="{091988DE-E62A-534D-B6FB-9AEBA90E071B}" type="presOf" srcId="{B8A92450-12C8-A844-AC8C-F5707326D850}" destId="{3A4BC5E0-36F3-2442-833C-9715A2B60857}" srcOrd="0" destOrd="0" presId="urn:microsoft.com/office/officeart/2005/8/layout/bProcess4"/>
    <dgm:cxn modelId="{ED284D29-8A53-5F44-A33D-8D7B25A9ACF4}" type="presOf" srcId="{B05E34AA-4F03-CF4D-85F2-D5C8FF9D4914}" destId="{C6A26605-05CD-CD44-9C2E-A34E3A4460E8}" srcOrd="0" destOrd="0" presId="urn:microsoft.com/office/officeart/2005/8/layout/bProcess4"/>
    <dgm:cxn modelId="{18B16B7F-152E-9A41-A833-924409B4F0F9}" type="presOf" srcId="{DD36D5CB-263D-164B-B5C2-51555153E192}" destId="{E9911336-09E5-9443-89D1-3EBB9CBA49DC}" srcOrd="0" destOrd="0" presId="urn:microsoft.com/office/officeart/2005/8/layout/bProcess4"/>
    <dgm:cxn modelId="{53922670-ADE5-5A40-BDDA-FD37D454D361}" type="presParOf" srcId="{3A4BC5E0-36F3-2442-833C-9715A2B60857}" destId="{E1CE60E8-7FE7-C04B-BA74-2559095F8F8A}" srcOrd="0" destOrd="0" presId="urn:microsoft.com/office/officeart/2005/8/layout/bProcess4"/>
    <dgm:cxn modelId="{2B105257-5D04-C64D-B4BD-99FC1E0875B7}" type="presParOf" srcId="{E1CE60E8-7FE7-C04B-BA74-2559095F8F8A}" destId="{69F8EAD5-7B5C-C443-8CF1-954E9568D386}" srcOrd="0" destOrd="0" presId="urn:microsoft.com/office/officeart/2005/8/layout/bProcess4"/>
    <dgm:cxn modelId="{0EA3B885-AF15-9941-B7E6-52922F3BD3EC}" type="presParOf" srcId="{E1CE60E8-7FE7-C04B-BA74-2559095F8F8A}" destId="{B65DCF5D-5B4D-1549-AD2F-E50698E4053A}" srcOrd="1" destOrd="0" presId="urn:microsoft.com/office/officeart/2005/8/layout/bProcess4"/>
    <dgm:cxn modelId="{87AC8FBD-AB70-2340-87EA-706E36F4B11B}" type="presParOf" srcId="{3A4BC5E0-36F3-2442-833C-9715A2B60857}" destId="{340D04C3-5563-6141-8736-6114D288E16B}" srcOrd="1" destOrd="0" presId="urn:microsoft.com/office/officeart/2005/8/layout/bProcess4"/>
    <dgm:cxn modelId="{06908EF6-3BF8-C942-9143-A0B5194A92C8}" type="presParOf" srcId="{3A4BC5E0-36F3-2442-833C-9715A2B60857}" destId="{834E5FD6-C6B3-AA4D-9D02-3041964A725D}" srcOrd="2" destOrd="0" presId="urn:microsoft.com/office/officeart/2005/8/layout/bProcess4"/>
    <dgm:cxn modelId="{B284C7F0-7711-0542-99C8-88415A5C82E1}" type="presParOf" srcId="{834E5FD6-C6B3-AA4D-9D02-3041964A725D}" destId="{4FEDB90E-7556-5848-A5DA-57D90FDC0CA0}" srcOrd="0" destOrd="0" presId="urn:microsoft.com/office/officeart/2005/8/layout/bProcess4"/>
    <dgm:cxn modelId="{3A9F6C38-9987-0040-867D-06DA2E67BBBB}" type="presParOf" srcId="{834E5FD6-C6B3-AA4D-9D02-3041964A725D}" destId="{79136011-EAC6-744B-A073-F7E3479D1814}" srcOrd="1" destOrd="0" presId="urn:microsoft.com/office/officeart/2005/8/layout/bProcess4"/>
    <dgm:cxn modelId="{B3BB5CF7-EECA-7542-9E5F-7423D26D0383}" type="presParOf" srcId="{3A4BC5E0-36F3-2442-833C-9715A2B60857}" destId="{4AA40374-E3E9-4741-9D9D-893257D3A8C1}" srcOrd="3" destOrd="0" presId="urn:microsoft.com/office/officeart/2005/8/layout/bProcess4"/>
    <dgm:cxn modelId="{93EE244E-A106-D14E-98B0-8DC9CF9A11AB}" type="presParOf" srcId="{3A4BC5E0-36F3-2442-833C-9715A2B60857}" destId="{78110FC0-83BC-E341-BE6B-2F0A9C88C4EA}" srcOrd="4" destOrd="0" presId="urn:microsoft.com/office/officeart/2005/8/layout/bProcess4"/>
    <dgm:cxn modelId="{E6B1081E-479C-E74C-ABE8-4D58CE4CC11F}" type="presParOf" srcId="{78110FC0-83BC-E341-BE6B-2F0A9C88C4EA}" destId="{AA01B7FD-8557-9D4C-A4F0-21493715D025}" srcOrd="0" destOrd="0" presId="urn:microsoft.com/office/officeart/2005/8/layout/bProcess4"/>
    <dgm:cxn modelId="{D43633CC-7D5E-8545-A24D-F5D2C3AD3B9A}" type="presParOf" srcId="{78110FC0-83BC-E341-BE6B-2F0A9C88C4EA}" destId="{DA30AE63-9D4A-E14C-A892-2C525DECF27C}" srcOrd="1" destOrd="0" presId="urn:microsoft.com/office/officeart/2005/8/layout/bProcess4"/>
    <dgm:cxn modelId="{58D261D8-C5CE-674E-97C5-755BC64A5260}" type="presParOf" srcId="{3A4BC5E0-36F3-2442-833C-9715A2B60857}" destId="{70205F8E-C3ED-6A4C-9242-C6A1F064941D}" srcOrd="5" destOrd="0" presId="urn:microsoft.com/office/officeart/2005/8/layout/bProcess4"/>
    <dgm:cxn modelId="{8A985E82-6B5F-8F4A-993E-FEA822BE9329}" type="presParOf" srcId="{3A4BC5E0-36F3-2442-833C-9715A2B60857}" destId="{4AC7AA12-CD24-8D41-9296-DA080076A50C}" srcOrd="6" destOrd="0" presId="urn:microsoft.com/office/officeart/2005/8/layout/bProcess4"/>
    <dgm:cxn modelId="{6E7D241E-2F39-7A4B-A779-6D282325EB3D}" type="presParOf" srcId="{4AC7AA12-CD24-8D41-9296-DA080076A50C}" destId="{7E398F46-9C7C-8643-9723-F7C7154BC2BF}" srcOrd="0" destOrd="0" presId="urn:microsoft.com/office/officeart/2005/8/layout/bProcess4"/>
    <dgm:cxn modelId="{76ACBDAC-EAB7-F84A-AD2B-6274D52A48E8}" type="presParOf" srcId="{4AC7AA12-CD24-8D41-9296-DA080076A50C}" destId="{E9911336-09E5-9443-89D1-3EBB9CBA49DC}" srcOrd="1" destOrd="0" presId="urn:microsoft.com/office/officeart/2005/8/layout/bProcess4"/>
    <dgm:cxn modelId="{81F25B9C-A99E-7F42-99E3-12A267F51653}" type="presParOf" srcId="{3A4BC5E0-36F3-2442-833C-9715A2B60857}" destId="{C6A26605-05CD-CD44-9C2E-A34E3A4460E8}" srcOrd="7" destOrd="0" presId="urn:microsoft.com/office/officeart/2005/8/layout/bProcess4"/>
    <dgm:cxn modelId="{4A9C4CA3-87F1-B44A-9097-36E843DB04B5}" type="presParOf" srcId="{3A4BC5E0-36F3-2442-833C-9715A2B60857}" destId="{2C6D17E4-652C-CA47-81DD-959775302B94}" srcOrd="8" destOrd="0" presId="urn:microsoft.com/office/officeart/2005/8/layout/bProcess4"/>
    <dgm:cxn modelId="{E665178F-9321-5846-8990-29185E016A95}" type="presParOf" srcId="{2C6D17E4-652C-CA47-81DD-959775302B94}" destId="{518DE1C3-FAC1-7840-BCD7-16FB83D3CAFD}" srcOrd="0" destOrd="0" presId="urn:microsoft.com/office/officeart/2005/8/layout/bProcess4"/>
    <dgm:cxn modelId="{C7F88B88-0B5B-C249-85CC-3AEED412589D}" type="presParOf" srcId="{2C6D17E4-652C-CA47-81DD-959775302B94}" destId="{938651F0-DFD3-2A46-BA3C-137A8DB2DDD3}" srcOrd="1" destOrd="0" presId="urn:microsoft.com/office/officeart/2005/8/layout/bProcess4"/>
    <dgm:cxn modelId="{5CEA6196-159E-6B49-9FD9-6D54A1086B69}" type="presParOf" srcId="{3A4BC5E0-36F3-2442-833C-9715A2B60857}" destId="{4423A85C-236D-B649-AF5D-F538B721E6FC}" srcOrd="9" destOrd="0" presId="urn:microsoft.com/office/officeart/2005/8/layout/bProcess4"/>
    <dgm:cxn modelId="{4BE3862F-CD73-D64F-B146-5E0E9F6818F3}" type="presParOf" srcId="{3A4BC5E0-36F3-2442-833C-9715A2B60857}" destId="{7AB19DE3-A6D9-7E48-9080-1C0011F57BBA}" srcOrd="10" destOrd="0" presId="urn:microsoft.com/office/officeart/2005/8/layout/bProcess4"/>
    <dgm:cxn modelId="{3DB8EECD-11F1-5749-8BE0-72F112FB68EB}" type="presParOf" srcId="{7AB19DE3-A6D9-7E48-9080-1C0011F57BBA}" destId="{A17F8689-07AF-3744-86D0-95004C09E871}" srcOrd="0" destOrd="0" presId="urn:microsoft.com/office/officeart/2005/8/layout/bProcess4"/>
    <dgm:cxn modelId="{26003CC9-E041-4940-9514-E36AC584BB6A}" type="presParOf" srcId="{7AB19DE3-A6D9-7E48-9080-1C0011F57BBA}" destId="{98E4B228-5F54-8348-B5D6-5CC2D2259F5B}" srcOrd="1" destOrd="0" presId="urn:microsoft.com/office/officeart/2005/8/layout/bProcess4"/>
    <dgm:cxn modelId="{55E9DD90-053B-0043-A854-655BC6A3FF47}" type="presParOf" srcId="{3A4BC5E0-36F3-2442-833C-9715A2B60857}" destId="{1D6A357E-F37D-EE4B-8C7E-B8DAECF328D3}" srcOrd="11" destOrd="0" presId="urn:microsoft.com/office/officeart/2005/8/layout/bProcess4"/>
    <dgm:cxn modelId="{61955674-AFDB-9C47-A4A4-7B1F8CB4FF37}" type="presParOf" srcId="{3A4BC5E0-36F3-2442-833C-9715A2B60857}" destId="{6BD8F7E3-761E-5F46-A663-965522540954}" srcOrd="12" destOrd="0" presId="urn:microsoft.com/office/officeart/2005/8/layout/bProcess4"/>
    <dgm:cxn modelId="{3C60BFDF-7190-C34A-B568-0BC13ADEB837}" type="presParOf" srcId="{6BD8F7E3-761E-5F46-A663-965522540954}" destId="{AD0444AA-424E-E441-89D0-DE286EDF08B5}" srcOrd="0" destOrd="0" presId="urn:microsoft.com/office/officeart/2005/8/layout/bProcess4"/>
    <dgm:cxn modelId="{E956F506-B9A3-D94F-887D-B5B6DAB607D1}" type="presParOf" srcId="{6BD8F7E3-761E-5F46-A663-965522540954}" destId="{C0DB41FD-A298-BA41-A18C-93102CE404A3}" srcOrd="1" destOrd="0" presId="urn:microsoft.com/office/officeart/2005/8/layout/bProcess4"/>
    <dgm:cxn modelId="{10E6DF47-C6F3-4143-AB85-5C43BC72562B}" type="presParOf" srcId="{3A4BC5E0-36F3-2442-833C-9715A2B60857}" destId="{9CB7D86C-8D73-054B-95EE-E599B61D3DAC}" srcOrd="13" destOrd="0" presId="urn:microsoft.com/office/officeart/2005/8/layout/bProcess4"/>
    <dgm:cxn modelId="{71E42159-8C5A-2848-8456-0EF369F322BA}" type="presParOf" srcId="{3A4BC5E0-36F3-2442-833C-9715A2B60857}" destId="{42943271-9417-B04C-8828-B43E5B5A3F9C}" srcOrd="14" destOrd="0" presId="urn:microsoft.com/office/officeart/2005/8/layout/bProcess4"/>
    <dgm:cxn modelId="{98D8A182-98FB-ED4A-8946-192BA9D4A271}" type="presParOf" srcId="{42943271-9417-B04C-8828-B43E5B5A3F9C}" destId="{5F112D8A-4AA3-2C44-9139-6CF8A13F0507}" srcOrd="0" destOrd="0" presId="urn:microsoft.com/office/officeart/2005/8/layout/bProcess4"/>
    <dgm:cxn modelId="{D8956CAE-4938-7041-B2C4-550DF2FC6542}" type="presParOf" srcId="{42943271-9417-B04C-8828-B43E5B5A3F9C}" destId="{1EC6FCBF-C9EC-8D44-9FAD-A96B0D1A4378}" srcOrd="1" destOrd="0" presId="urn:microsoft.com/office/officeart/2005/8/layout/bProcess4"/>
    <dgm:cxn modelId="{8AC24DE3-5814-8740-96AA-614FED58F7E5}" type="presParOf" srcId="{3A4BC5E0-36F3-2442-833C-9715A2B60857}" destId="{E2926997-67E1-E84D-BD67-76A08AE2A0F8}" srcOrd="15" destOrd="0" presId="urn:microsoft.com/office/officeart/2005/8/layout/bProcess4"/>
    <dgm:cxn modelId="{83A341F8-66B4-3F42-B6AD-7F5C1C2D3CDD}" type="presParOf" srcId="{3A4BC5E0-36F3-2442-833C-9715A2B60857}" destId="{36D00D8D-AA8A-E241-9688-E9BE5C3AEA8F}" srcOrd="16" destOrd="0" presId="urn:microsoft.com/office/officeart/2005/8/layout/bProcess4"/>
    <dgm:cxn modelId="{5FDA20BD-E071-5345-B624-C5048E33E2F5}" type="presParOf" srcId="{36D00D8D-AA8A-E241-9688-E9BE5C3AEA8F}" destId="{D53624B3-114F-1F49-9A3E-5A76C9923C78}" srcOrd="0" destOrd="0" presId="urn:microsoft.com/office/officeart/2005/8/layout/bProcess4"/>
    <dgm:cxn modelId="{BE8ACA9C-D528-CB4F-8EB3-88F977BC0A79}" type="presParOf" srcId="{36D00D8D-AA8A-E241-9688-E9BE5C3AEA8F}" destId="{E15AF223-7496-684E-BFB6-FBE2C6D16510}" srcOrd="1" destOrd="0" presId="urn:microsoft.com/office/officeart/2005/8/layout/bProcess4"/>
    <dgm:cxn modelId="{D77A2C91-2597-924B-A5CE-478CB42F3831}" type="presParOf" srcId="{3A4BC5E0-36F3-2442-833C-9715A2B60857}" destId="{6CCA6C40-110C-794A-8F1D-0863955E625B}" srcOrd="17" destOrd="0" presId="urn:microsoft.com/office/officeart/2005/8/layout/bProcess4"/>
    <dgm:cxn modelId="{6D9E5B2A-AA58-6E49-96AB-2A14F5BF5725}" type="presParOf" srcId="{3A4BC5E0-36F3-2442-833C-9715A2B60857}" destId="{AA602E98-1AFE-6344-91B3-B48339A737BF}" srcOrd="18" destOrd="0" presId="urn:microsoft.com/office/officeart/2005/8/layout/bProcess4"/>
    <dgm:cxn modelId="{DFAA1EE3-1BCB-B444-A1AE-4A96C9903566}" type="presParOf" srcId="{AA602E98-1AFE-6344-91B3-B48339A737BF}" destId="{7707FBD7-E604-5E40-9850-4C6675F9E04B}" srcOrd="0" destOrd="0" presId="urn:microsoft.com/office/officeart/2005/8/layout/bProcess4"/>
    <dgm:cxn modelId="{9F85A8D9-C0E8-6948-B805-961698F0BE96}" type="presParOf" srcId="{AA602E98-1AFE-6344-91B3-B48339A737BF}" destId="{0A439EE9-214A-C74A-BED3-FC67C1775D40}" srcOrd="1" destOrd="0" presId="urn:microsoft.com/office/officeart/2005/8/layout/bProcess4"/>
    <dgm:cxn modelId="{B8274CBB-5A68-C248-99EC-9FCA06B9CA1C}" type="presParOf" srcId="{3A4BC5E0-36F3-2442-833C-9715A2B60857}" destId="{D02BEDC6-3A19-ED47-BF13-23F133A96B31}" srcOrd="19" destOrd="0" presId="urn:microsoft.com/office/officeart/2005/8/layout/bProcess4"/>
    <dgm:cxn modelId="{48A9875A-3605-8746-9E75-F0209E57EB45}" type="presParOf" srcId="{3A4BC5E0-36F3-2442-833C-9715A2B60857}" destId="{CD93852F-F37A-A548-AFC9-747B9BCCF5B1}" srcOrd="20" destOrd="0" presId="urn:microsoft.com/office/officeart/2005/8/layout/bProcess4"/>
    <dgm:cxn modelId="{129608E0-4AFF-D045-9FE6-9BA66F5BE4C7}" type="presParOf" srcId="{CD93852F-F37A-A548-AFC9-747B9BCCF5B1}" destId="{1172EC0D-1EF1-524F-875B-09DFE4AB82ED}" srcOrd="0" destOrd="0" presId="urn:microsoft.com/office/officeart/2005/8/layout/bProcess4"/>
    <dgm:cxn modelId="{4842507C-84BE-4A42-84A0-831C2983718B}" type="presParOf" srcId="{CD93852F-F37A-A548-AFC9-747B9BCCF5B1}" destId="{36D36A2D-9563-F24C-9756-70BD877CFEB3}" srcOrd="1" destOrd="0" presId="urn:microsoft.com/office/officeart/2005/8/layout/bProcess4"/>
    <dgm:cxn modelId="{853852E7-4857-A64A-BDBA-06FCFD76574A}" type="presParOf" srcId="{3A4BC5E0-36F3-2442-833C-9715A2B60857}" destId="{2350D449-AFC2-D742-8D6B-5D48BFA0F90F}" srcOrd="21" destOrd="0" presId="urn:microsoft.com/office/officeart/2005/8/layout/bProcess4"/>
    <dgm:cxn modelId="{88688D1E-C487-CB4A-90C9-ECA698221509}" type="presParOf" srcId="{3A4BC5E0-36F3-2442-833C-9715A2B60857}" destId="{AEA3ADD8-EE99-E14E-8214-37353A7554A3}" srcOrd="22" destOrd="0" presId="urn:microsoft.com/office/officeart/2005/8/layout/bProcess4"/>
    <dgm:cxn modelId="{D7510039-ED2D-EB44-A4EA-08CF5374521D}" type="presParOf" srcId="{AEA3ADD8-EE99-E14E-8214-37353A7554A3}" destId="{10FBD521-2CD0-8442-B80E-9D7ABE11D63A}" srcOrd="0" destOrd="0" presId="urn:microsoft.com/office/officeart/2005/8/layout/bProcess4"/>
    <dgm:cxn modelId="{1630274D-3FC0-AA44-B1DA-A82214E76492}" type="presParOf" srcId="{AEA3ADD8-EE99-E14E-8214-37353A7554A3}" destId="{6F6B293B-352B-2C41-95ED-4F8675F67C40}" srcOrd="1" destOrd="0" presId="urn:microsoft.com/office/officeart/2005/8/layout/bProcess4"/>
    <dgm:cxn modelId="{9941D5AE-174D-6B46-A7A0-CFBD00C4EF11}" type="presParOf" srcId="{3A4BC5E0-36F3-2442-833C-9715A2B60857}" destId="{04A81E2D-141C-1446-B8A7-C7B03341941E}" srcOrd="23" destOrd="0" presId="urn:microsoft.com/office/officeart/2005/8/layout/bProcess4"/>
    <dgm:cxn modelId="{71DCEFA0-631A-AC46-9FB2-F3885F35B323}" type="presParOf" srcId="{3A4BC5E0-36F3-2442-833C-9715A2B60857}" destId="{14FFFF7C-31EE-264F-BFCD-ADE4CB23C20D}" srcOrd="24" destOrd="0" presId="urn:microsoft.com/office/officeart/2005/8/layout/bProcess4"/>
    <dgm:cxn modelId="{932F467A-BF6D-3F4F-8510-3165172D98EB}" type="presParOf" srcId="{14FFFF7C-31EE-264F-BFCD-ADE4CB23C20D}" destId="{B55E3FFA-9057-944D-AC3F-D4A84BB1144A}" srcOrd="0" destOrd="0" presId="urn:microsoft.com/office/officeart/2005/8/layout/bProcess4"/>
    <dgm:cxn modelId="{01EA2B0F-8A22-CA42-9976-0B83F6D56463}" type="presParOf" srcId="{14FFFF7C-31EE-264F-BFCD-ADE4CB23C20D}" destId="{C99CC805-DBFD-8F47-80F7-98709E894110}" srcOrd="1" destOrd="0" presId="urn:microsoft.com/office/officeart/2005/8/layout/bProcess4"/>
    <dgm:cxn modelId="{07264790-8933-6846-8B5C-08C516032A8F}" type="presParOf" srcId="{3A4BC5E0-36F3-2442-833C-9715A2B60857}" destId="{A2DDD562-5652-554E-BC19-B9FE1FFEE406}" srcOrd="25" destOrd="0" presId="urn:microsoft.com/office/officeart/2005/8/layout/bProcess4"/>
    <dgm:cxn modelId="{689246C0-BF01-A74F-9F97-6BFE7153FDC6}" type="presParOf" srcId="{3A4BC5E0-36F3-2442-833C-9715A2B60857}" destId="{C096467C-D79B-FA48-A86D-2384C7AE4C06}" srcOrd="26" destOrd="0" presId="urn:microsoft.com/office/officeart/2005/8/layout/bProcess4"/>
    <dgm:cxn modelId="{61E797D7-AD6D-8B45-9E46-CA5D74F36203}" type="presParOf" srcId="{C096467C-D79B-FA48-A86D-2384C7AE4C06}" destId="{D2C9D354-BD2B-C24E-A2F6-96E7F82DE33C}" srcOrd="0" destOrd="0" presId="urn:microsoft.com/office/officeart/2005/8/layout/bProcess4"/>
    <dgm:cxn modelId="{4E7B958E-4583-AE4D-88C3-279C68C7050C}" type="presParOf" srcId="{C096467C-D79B-FA48-A86D-2384C7AE4C06}" destId="{A02BF191-4661-E640-AA0D-79AAC313C7B7}" srcOrd="1" destOrd="0" presId="urn:microsoft.com/office/officeart/2005/8/layout/bProcess4"/>
    <dgm:cxn modelId="{47DD27C4-EC45-EA41-9E1B-507665E3D018}" type="presParOf" srcId="{3A4BC5E0-36F3-2442-833C-9715A2B60857}" destId="{A2AD4AC4-8E2B-A247-BFD7-C23043747E5C}" srcOrd="27" destOrd="0" presId="urn:microsoft.com/office/officeart/2005/8/layout/bProcess4"/>
    <dgm:cxn modelId="{D5113602-888C-2F4D-8686-745643FE206E}" type="presParOf" srcId="{3A4BC5E0-36F3-2442-833C-9715A2B60857}" destId="{E3A98257-ACEC-8746-9991-BE3380DF6037}" srcOrd="28" destOrd="0" presId="urn:microsoft.com/office/officeart/2005/8/layout/bProcess4"/>
    <dgm:cxn modelId="{51F23548-3802-5141-B5E6-6612C42C2F37}" type="presParOf" srcId="{E3A98257-ACEC-8746-9991-BE3380DF6037}" destId="{7235897B-9B84-CC49-BFA5-133F41087DAD}" srcOrd="0" destOrd="0" presId="urn:microsoft.com/office/officeart/2005/8/layout/bProcess4"/>
    <dgm:cxn modelId="{F5A882AF-1C57-B646-AA83-1693D620EC79}" type="presParOf" srcId="{E3A98257-ACEC-8746-9991-BE3380DF6037}" destId="{B4DC766A-B558-C643-ABF5-404DC5E0B47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D04C3-5563-6141-8736-6114D288E16B}">
      <dsp:nvSpPr>
        <dsp:cNvPr id="0" name=""/>
        <dsp:cNvSpPr/>
      </dsp:nvSpPr>
      <dsp:spPr>
        <a:xfrm rot="5400000">
          <a:off x="-304000" y="1191137"/>
          <a:ext cx="134634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65DCF5D-5B4D-1549-AD2F-E50698E4053A}">
      <dsp:nvSpPr>
        <dsp:cNvPr id="0" name=""/>
        <dsp:cNvSpPr/>
      </dsp:nvSpPr>
      <dsp:spPr>
        <a:xfrm>
          <a:off x="4621" y="330281"/>
          <a:ext cx="1804742" cy="1082845"/>
        </a:xfrm>
        <a:prstGeom prst="roundRect">
          <a:avLst>
            <a:gd name="adj" fmla="val 10000"/>
          </a:avLst>
        </a:prstGeom>
        <a:gradFill rotWithShape="0">
          <a:gsLst>
            <a:gs pos="0">
              <a:srgbClr val="008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525 Married Theodora</a:t>
          </a:r>
          <a:endParaRPr lang="en-US" sz="1500" kern="1200" dirty="0"/>
        </a:p>
      </dsp:txBody>
      <dsp:txXfrm>
        <a:off x="36336" y="361996"/>
        <a:ext cx="1741312" cy="1019415"/>
      </dsp:txXfrm>
    </dsp:sp>
    <dsp:sp modelId="{4AA40374-E3E9-4741-9D9D-893257D3A8C1}">
      <dsp:nvSpPr>
        <dsp:cNvPr id="0" name=""/>
        <dsp:cNvSpPr/>
      </dsp:nvSpPr>
      <dsp:spPr>
        <a:xfrm rot="5400000">
          <a:off x="-304000" y="2544694"/>
          <a:ext cx="134634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9136011-EAC6-744B-A073-F7E3479D1814}">
      <dsp:nvSpPr>
        <dsp:cNvPr id="0" name=""/>
        <dsp:cNvSpPr/>
      </dsp:nvSpPr>
      <dsp:spPr>
        <a:xfrm>
          <a:off x="4621" y="1683838"/>
          <a:ext cx="1804742" cy="1082845"/>
        </a:xfrm>
        <a:prstGeom prst="roundRect">
          <a:avLst>
            <a:gd name="adj" fmla="val 10000"/>
          </a:avLst>
        </a:prstGeom>
        <a:gradFill rotWithShape="0">
          <a:gsLst>
            <a:gs pos="0">
              <a:srgbClr val="008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527 Becomes Co-Byzantine Emperor (sole emperor by 528)</a:t>
          </a:r>
          <a:endParaRPr lang="en-US" sz="1500" kern="1200" dirty="0"/>
        </a:p>
      </dsp:txBody>
      <dsp:txXfrm>
        <a:off x="36336" y="1715553"/>
        <a:ext cx="1741312" cy="1019415"/>
      </dsp:txXfrm>
    </dsp:sp>
    <dsp:sp modelId="{70205F8E-C3ED-6A4C-9242-C6A1F064941D}">
      <dsp:nvSpPr>
        <dsp:cNvPr id="0" name=""/>
        <dsp:cNvSpPr/>
      </dsp:nvSpPr>
      <dsp:spPr>
        <a:xfrm rot="5411734">
          <a:off x="-309909" y="3901846"/>
          <a:ext cx="1353547"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A30AE63-9D4A-E14C-A892-2C525DECF27C}">
      <dsp:nvSpPr>
        <dsp:cNvPr id="0" name=""/>
        <dsp:cNvSpPr/>
      </dsp:nvSpPr>
      <dsp:spPr>
        <a:xfrm>
          <a:off x="4621" y="3037395"/>
          <a:ext cx="1804742" cy="1082845"/>
        </a:xfrm>
        <a:prstGeom prst="roundRect">
          <a:avLst>
            <a:gd name="adj" fmla="val 10000"/>
          </a:avLst>
        </a:prstGeom>
        <a:gradFill rotWithShape="0">
          <a:gsLst>
            <a:gs pos="0">
              <a:srgbClr val="008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528 The Code of Justinian</a:t>
          </a:r>
          <a:endParaRPr lang="en-US" sz="1500" kern="1200" dirty="0"/>
        </a:p>
      </dsp:txBody>
      <dsp:txXfrm>
        <a:off x="36336" y="3069110"/>
        <a:ext cx="1741312" cy="1019415"/>
      </dsp:txXfrm>
    </dsp:sp>
    <dsp:sp modelId="{C6A26605-05CD-CD44-9C2E-A34E3A4460E8}">
      <dsp:nvSpPr>
        <dsp:cNvPr id="0" name=""/>
        <dsp:cNvSpPr/>
      </dsp:nvSpPr>
      <dsp:spPr>
        <a:xfrm rot="21594865">
          <a:off x="368155" y="4580426"/>
          <a:ext cx="2401326"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9911336-09E5-9443-89D1-3EBB9CBA49DC}">
      <dsp:nvSpPr>
        <dsp:cNvPr id="0" name=""/>
        <dsp:cNvSpPr/>
      </dsp:nvSpPr>
      <dsp:spPr>
        <a:xfrm>
          <a:off x="1" y="4398141"/>
          <a:ext cx="1804742" cy="1082845"/>
        </a:xfrm>
        <a:prstGeom prst="roundRect">
          <a:avLst>
            <a:gd name="adj" fmla="val 10000"/>
          </a:avLst>
        </a:prstGeom>
        <a:gradFill rotWithShape="0">
          <a:gsLst>
            <a:gs pos="0">
              <a:srgbClr val="008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532 The </a:t>
          </a:r>
          <a:r>
            <a:rPr lang="en-US" sz="1500" kern="1200" dirty="0" err="1" smtClean="0"/>
            <a:t>Nika</a:t>
          </a:r>
          <a:r>
            <a:rPr lang="en-US" sz="1500" kern="1200" dirty="0" smtClean="0"/>
            <a:t> Riots</a:t>
          </a:r>
        </a:p>
      </dsp:txBody>
      <dsp:txXfrm>
        <a:off x="31716" y="4429856"/>
        <a:ext cx="1741312" cy="1019415"/>
      </dsp:txXfrm>
    </dsp:sp>
    <dsp:sp modelId="{4423A85C-236D-B649-AF5D-F538B721E6FC}">
      <dsp:nvSpPr>
        <dsp:cNvPr id="0" name=""/>
        <dsp:cNvSpPr/>
      </dsp:nvSpPr>
      <dsp:spPr>
        <a:xfrm rot="16188140">
          <a:off x="2097587" y="3901846"/>
          <a:ext cx="1339167"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38651F0-DFD3-2A46-BA3C-137A8DB2DDD3}">
      <dsp:nvSpPr>
        <dsp:cNvPr id="0" name=""/>
        <dsp:cNvSpPr/>
      </dsp:nvSpPr>
      <dsp:spPr>
        <a:xfrm>
          <a:off x="2404928" y="4390951"/>
          <a:ext cx="1804742" cy="1082845"/>
        </a:xfrm>
        <a:prstGeom prst="roundRect">
          <a:avLst>
            <a:gd name="adj" fmla="val 10000"/>
          </a:avLst>
        </a:prstGeom>
        <a:gradFill rotWithShape="0">
          <a:gsLst>
            <a:gs pos="0">
              <a:srgbClr val="0000FF"/>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532-537 Rebuilds the </a:t>
          </a:r>
          <a:r>
            <a:rPr lang="en-US" sz="1500" kern="1200" dirty="0" err="1" smtClean="0"/>
            <a:t>Hagia</a:t>
          </a:r>
          <a:r>
            <a:rPr lang="en-US" sz="1500" kern="1200" dirty="0" smtClean="0"/>
            <a:t> Sophia (Holy Wisdom)</a:t>
          </a:r>
        </a:p>
      </dsp:txBody>
      <dsp:txXfrm>
        <a:off x="2436643" y="4422666"/>
        <a:ext cx="1741312" cy="1019415"/>
      </dsp:txXfrm>
    </dsp:sp>
    <dsp:sp modelId="{1D6A357E-F37D-EE4B-8C7E-B8DAECF328D3}">
      <dsp:nvSpPr>
        <dsp:cNvPr id="0" name=""/>
        <dsp:cNvSpPr/>
      </dsp:nvSpPr>
      <dsp:spPr>
        <a:xfrm rot="16202575">
          <a:off x="2090400" y="2550091"/>
          <a:ext cx="1357143"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8E4B228-5F54-8348-B5D6-5CC2D2259F5B}">
      <dsp:nvSpPr>
        <dsp:cNvPr id="0" name=""/>
        <dsp:cNvSpPr/>
      </dsp:nvSpPr>
      <dsp:spPr>
        <a:xfrm>
          <a:off x="2400308" y="3044585"/>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533 Reclaims northern Africa (Belisarius)</a:t>
          </a:r>
          <a:endParaRPr lang="en-US" sz="1500" kern="1200" dirty="0"/>
        </a:p>
      </dsp:txBody>
      <dsp:txXfrm>
        <a:off x="2432023" y="3076300"/>
        <a:ext cx="1741312" cy="1019415"/>
      </dsp:txXfrm>
    </dsp:sp>
    <dsp:sp modelId="{9CB7D86C-8D73-054B-95EE-E599B61D3DAC}">
      <dsp:nvSpPr>
        <dsp:cNvPr id="0" name=""/>
        <dsp:cNvSpPr/>
      </dsp:nvSpPr>
      <dsp:spPr>
        <a:xfrm rot="16188140">
          <a:off x="2097587" y="1194733"/>
          <a:ext cx="1339167"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0DB41FD-A298-BA41-A18C-93102CE404A3}">
      <dsp:nvSpPr>
        <dsp:cNvPr id="0" name=""/>
        <dsp:cNvSpPr/>
      </dsp:nvSpPr>
      <dsp:spPr>
        <a:xfrm>
          <a:off x="2404928" y="1683838"/>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538 Goths take Rome, Belisarius takes it back</a:t>
          </a:r>
          <a:endParaRPr lang="en-US" sz="1500" kern="1200" dirty="0"/>
        </a:p>
      </dsp:txBody>
      <dsp:txXfrm>
        <a:off x="2436643" y="1715553"/>
        <a:ext cx="1741312" cy="1019415"/>
      </dsp:txXfrm>
    </dsp:sp>
    <dsp:sp modelId="{E2926997-67E1-E84D-BD67-76A08AE2A0F8}">
      <dsp:nvSpPr>
        <dsp:cNvPr id="0" name=""/>
        <dsp:cNvSpPr/>
      </dsp:nvSpPr>
      <dsp:spPr>
        <a:xfrm rot="21594865">
          <a:off x="2768462" y="519756"/>
          <a:ext cx="2401326"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EC6FCBF-C9EC-8D44-9FAD-A96B0D1A4378}">
      <dsp:nvSpPr>
        <dsp:cNvPr id="0" name=""/>
        <dsp:cNvSpPr/>
      </dsp:nvSpPr>
      <dsp:spPr>
        <a:xfrm>
          <a:off x="2400308" y="337472"/>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547 Goths take Rome, Belisarius takes it back</a:t>
          </a:r>
          <a:endParaRPr lang="en-US" sz="1500" kern="1200" dirty="0"/>
        </a:p>
      </dsp:txBody>
      <dsp:txXfrm>
        <a:off x="2432023" y="369187"/>
        <a:ext cx="1741312" cy="1019415"/>
      </dsp:txXfrm>
    </dsp:sp>
    <dsp:sp modelId="{6CCA6C40-110C-794A-8F1D-0863955E625B}">
      <dsp:nvSpPr>
        <dsp:cNvPr id="0" name=""/>
        <dsp:cNvSpPr/>
      </dsp:nvSpPr>
      <dsp:spPr>
        <a:xfrm rot="5400000">
          <a:off x="4496613" y="1191137"/>
          <a:ext cx="134634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15AF223-7496-684E-BFB6-FBE2C6D16510}">
      <dsp:nvSpPr>
        <dsp:cNvPr id="0" name=""/>
        <dsp:cNvSpPr/>
      </dsp:nvSpPr>
      <dsp:spPr>
        <a:xfrm>
          <a:off x="4805235" y="330281"/>
          <a:ext cx="1804742" cy="108284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548 Theodora Dies</a:t>
          </a:r>
          <a:endParaRPr lang="en-US" sz="1500" kern="1200" dirty="0"/>
        </a:p>
      </dsp:txBody>
      <dsp:txXfrm>
        <a:off x="4836950" y="361996"/>
        <a:ext cx="1741312" cy="1019415"/>
      </dsp:txXfrm>
    </dsp:sp>
    <dsp:sp modelId="{D02BEDC6-3A19-ED47-BF13-23F133A96B31}">
      <dsp:nvSpPr>
        <dsp:cNvPr id="0" name=""/>
        <dsp:cNvSpPr/>
      </dsp:nvSpPr>
      <dsp:spPr>
        <a:xfrm rot="5400000">
          <a:off x="4496613" y="2544694"/>
          <a:ext cx="134634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A439EE9-214A-C74A-BED3-FC67C1775D40}">
      <dsp:nvSpPr>
        <dsp:cNvPr id="0" name=""/>
        <dsp:cNvSpPr/>
      </dsp:nvSpPr>
      <dsp:spPr>
        <a:xfrm>
          <a:off x="4805235" y="1683838"/>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549 Goths take Rome again</a:t>
          </a:r>
          <a:endParaRPr lang="en-US" sz="1500" kern="1200" dirty="0"/>
        </a:p>
      </dsp:txBody>
      <dsp:txXfrm>
        <a:off x="4836950" y="1715553"/>
        <a:ext cx="1741312" cy="1019415"/>
      </dsp:txXfrm>
    </dsp:sp>
    <dsp:sp modelId="{2350D449-AFC2-D742-8D6B-5D48BFA0F90F}">
      <dsp:nvSpPr>
        <dsp:cNvPr id="0" name=""/>
        <dsp:cNvSpPr/>
      </dsp:nvSpPr>
      <dsp:spPr>
        <a:xfrm rot="5400000">
          <a:off x="4496613" y="3898251"/>
          <a:ext cx="134634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6D36A2D-9563-F24C-9756-70BD877CFEB3}">
      <dsp:nvSpPr>
        <dsp:cNvPr id="0" name=""/>
        <dsp:cNvSpPr/>
      </dsp:nvSpPr>
      <dsp:spPr>
        <a:xfrm>
          <a:off x="4805235" y="3037395"/>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552 Retakes Rome under General </a:t>
          </a:r>
          <a:r>
            <a:rPr lang="en-US" sz="1500" kern="1200" dirty="0" err="1" smtClean="0"/>
            <a:t>Narses</a:t>
          </a:r>
          <a:endParaRPr lang="en-US" sz="1500" kern="1200" dirty="0"/>
        </a:p>
      </dsp:txBody>
      <dsp:txXfrm>
        <a:off x="4836950" y="3069110"/>
        <a:ext cx="1741312" cy="1019415"/>
      </dsp:txXfrm>
    </dsp:sp>
    <dsp:sp modelId="{04A81E2D-141C-1446-B8A7-C7B03341941E}">
      <dsp:nvSpPr>
        <dsp:cNvPr id="0" name=""/>
        <dsp:cNvSpPr/>
      </dsp:nvSpPr>
      <dsp:spPr>
        <a:xfrm>
          <a:off x="5173391" y="4575029"/>
          <a:ext cx="239309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F6B293B-352B-2C41-95ED-4F8675F67C40}">
      <dsp:nvSpPr>
        <dsp:cNvPr id="0" name=""/>
        <dsp:cNvSpPr/>
      </dsp:nvSpPr>
      <dsp:spPr>
        <a:xfrm>
          <a:off x="4805235" y="4390951"/>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554 General </a:t>
          </a:r>
          <a:r>
            <a:rPr lang="en-US" sz="1500" kern="1200" dirty="0" err="1" smtClean="0"/>
            <a:t>Narses</a:t>
          </a:r>
          <a:r>
            <a:rPr lang="en-US" sz="1500" kern="1200" dirty="0" smtClean="0"/>
            <a:t> defeats the Franks</a:t>
          </a:r>
          <a:endParaRPr lang="en-US" sz="1500" kern="1200" dirty="0"/>
        </a:p>
      </dsp:txBody>
      <dsp:txXfrm>
        <a:off x="4836950" y="4422666"/>
        <a:ext cx="1741312" cy="1019415"/>
      </dsp:txXfrm>
    </dsp:sp>
    <dsp:sp modelId="{A2DDD562-5652-554E-BC19-B9FE1FFEE406}">
      <dsp:nvSpPr>
        <dsp:cNvPr id="0" name=""/>
        <dsp:cNvSpPr/>
      </dsp:nvSpPr>
      <dsp:spPr>
        <a:xfrm rot="16200000">
          <a:off x="6896920" y="3898251"/>
          <a:ext cx="134634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99CC805-DBFD-8F47-80F7-98709E894110}">
      <dsp:nvSpPr>
        <dsp:cNvPr id="0" name=""/>
        <dsp:cNvSpPr/>
      </dsp:nvSpPr>
      <dsp:spPr>
        <a:xfrm>
          <a:off x="7205542" y="4390951"/>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559 Belisarius saves Constantinople from the </a:t>
          </a:r>
          <a:r>
            <a:rPr lang="en-US" sz="1500" kern="1200" dirty="0" err="1" smtClean="0"/>
            <a:t>Bulgars</a:t>
          </a:r>
          <a:endParaRPr lang="en-US" sz="1500" kern="1200" dirty="0"/>
        </a:p>
      </dsp:txBody>
      <dsp:txXfrm>
        <a:off x="7237257" y="4422666"/>
        <a:ext cx="1741312" cy="1019415"/>
      </dsp:txXfrm>
    </dsp:sp>
    <dsp:sp modelId="{A2AD4AC4-8E2B-A247-BFD7-C23043747E5C}">
      <dsp:nvSpPr>
        <dsp:cNvPr id="0" name=""/>
        <dsp:cNvSpPr/>
      </dsp:nvSpPr>
      <dsp:spPr>
        <a:xfrm rot="16200000">
          <a:off x="6896920" y="2544694"/>
          <a:ext cx="1346349" cy="162426"/>
        </a:xfrm>
        <a:prstGeom prst="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02BF191-4661-E640-AA0D-79AAC313C7B7}">
      <dsp:nvSpPr>
        <dsp:cNvPr id="0" name=""/>
        <dsp:cNvSpPr/>
      </dsp:nvSpPr>
      <dsp:spPr>
        <a:xfrm>
          <a:off x="7205542" y="3037395"/>
          <a:ext cx="1804742" cy="1082845"/>
        </a:xfrm>
        <a:prstGeom prst="roundRect">
          <a:avLst>
            <a:gd name="adj" fmla="val 10000"/>
          </a:avLst>
        </a:prstGeom>
        <a:gradFill rotWithShape="0">
          <a:gsLst>
            <a:gs pos="0">
              <a:srgbClr val="FF0000"/>
            </a:gs>
            <a:gs pos="100000">
              <a:schemeClr val="accent1">
                <a:hueOff val="0"/>
                <a:satOff val="0"/>
                <a:lumOff val="0"/>
                <a:alphaOff val="0"/>
                <a:tint val="70000"/>
                <a:shade val="100000"/>
                <a:alpha val="100000"/>
                <a:satMod val="200000"/>
                <a:lumMod val="10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562 Belisarius dies</a:t>
          </a:r>
          <a:endParaRPr lang="en-US" sz="1500" kern="1200" dirty="0"/>
        </a:p>
      </dsp:txBody>
      <dsp:txXfrm>
        <a:off x="7237257" y="3069110"/>
        <a:ext cx="1741312" cy="1019415"/>
      </dsp:txXfrm>
    </dsp:sp>
    <dsp:sp modelId="{B4DC766A-B558-C643-ABF5-404DC5E0B474}">
      <dsp:nvSpPr>
        <dsp:cNvPr id="0" name=""/>
        <dsp:cNvSpPr/>
      </dsp:nvSpPr>
      <dsp:spPr>
        <a:xfrm>
          <a:off x="7205542" y="1683838"/>
          <a:ext cx="1804742" cy="108284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565 Justinian dies</a:t>
          </a:r>
          <a:endParaRPr lang="en-US" sz="1500" kern="1200" dirty="0"/>
        </a:p>
      </dsp:txBody>
      <dsp:txXfrm>
        <a:off x="7237257" y="1715553"/>
        <a:ext cx="1741312" cy="10194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DF2D3-76E7-4CB3-A4C4-DF9CA46F5003}"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69C5A-68D0-4358-A0C3-E7E6F53CC15E}" type="slidenum">
              <a:rPr lang="en-US" smtClean="0"/>
              <a:t>‹#›</a:t>
            </a:fld>
            <a:endParaRPr lang="en-US"/>
          </a:p>
        </p:txBody>
      </p:sp>
    </p:spTree>
    <p:extLst>
      <p:ext uri="{BB962C8B-B14F-4D97-AF65-F5344CB8AC3E}">
        <p14:creationId xmlns:p14="http://schemas.microsoft.com/office/powerpoint/2010/main" val="119281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69A9CDC-A45D-4F85-B055-C30A44374D20}" type="slidenum">
              <a:rPr lang="en-US" altLang="en-US" sz="1200" smtClean="0"/>
              <a:pPr/>
              <a:t>3</a:t>
            </a:fld>
            <a:endParaRPr lang="en-US" altLang="en-US" sz="1200" smtClean="0"/>
          </a:p>
        </p:txBody>
      </p:sp>
    </p:spTree>
    <p:extLst>
      <p:ext uri="{BB962C8B-B14F-4D97-AF65-F5344CB8AC3E}">
        <p14:creationId xmlns:p14="http://schemas.microsoft.com/office/powerpoint/2010/main" val="176041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E91CFFC-DEB2-4B5F-A161-F4ECA8F040FC}" type="slidenum">
              <a:rPr lang="en-US" altLang="en-US" sz="1200" smtClean="0"/>
              <a:pPr/>
              <a:t>11</a:t>
            </a:fld>
            <a:endParaRPr lang="en-US" altLang="en-US" sz="1200" smtClean="0"/>
          </a:p>
        </p:txBody>
      </p:sp>
    </p:spTree>
    <p:extLst>
      <p:ext uri="{BB962C8B-B14F-4D97-AF65-F5344CB8AC3E}">
        <p14:creationId xmlns:p14="http://schemas.microsoft.com/office/powerpoint/2010/main" val="3019372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2/16/2018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2/16/2018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2/16/2018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2/16/2018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2/16/2018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2/16/2018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eGL_M1SQV5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r>
              <a:rPr lang="en-US" altLang="en-US" smtClean="0"/>
              <a:t>Emperor Justinian</a:t>
            </a:r>
          </a:p>
        </p:txBody>
      </p:sp>
      <p:sp>
        <p:nvSpPr>
          <p:cNvPr id="19459" name="Subtitle 2"/>
          <p:cNvSpPr>
            <a:spLocks noGrp="1"/>
          </p:cNvSpPr>
          <p:nvPr>
            <p:ph type="subTitle" idx="1"/>
          </p:nvPr>
        </p:nvSpPr>
        <p:spPr/>
        <p:txBody>
          <a:bodyPr/>
          <a:lstStyle/>
          <a:p>
            <a:r>
              <a:rPr lang="en-US" altLang="en-US" smtClean="0"/>
              <a:t>Mr. Fitzpatrick</a:t>
            </a:r>
          </a:p>
        </p:txBody>
      </p:sp>
      <p:pic>
        <p:nvPicPr>
          <p:cNvPr id="5" name="Picture 2" descr="http://www.blindloop.com/wp-content/uploads/2011/09/justiniantheodora4.jpg"/>
          <p:cNvPicPr>
            <a:picLocks noChangeAspect="1" noChangeArrowheads="1"/>
          </p:cNvPicPr>
          <p:nvPr/>
        </p:nvPicPr>
        <p:blipFill>
          <a:blip r:embed="rId2" cstate="print"/>
          <a:srcRect/>
          <a:stretch>
            <a:fillRect/>
          </a:stretch>
        </p:blipFill>
        <p:spPr bwMode="auto">
          <a:xfrm>
            <a:off x="9685986" y="4333252"/>
            <a:ext cx="1676400" cy="17496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sacred-destinations.com/turkey/images/istanbul/hagia-sophia/resized/exterior-sunset-c-hbetts.jpg"/>
          <p:cNvPicPr>
            <a:picLocks noChangeAspect="1" noChangeArrowheads="1"/>
          </p:cNvPicPr>
          <p:nvPr/>
        </p:nvPicPr>
        <p:blipFill>
          <a:blip r:embed="rId3" cstate="print"/>
          <a:srcRect/>
          <a:stretch>
            <a:fillRect/>
          </a:stretch>
        </p:blipFill>
        <p:spPr bwMode="auto">
          <a:xfrm>
            <a:off x="3790443" y="960139"/>
            <a:ext cx="3040478" cy="21151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338" name="Picture 2" descr="Image result for Justinian reunite east w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908" y="915499"/>
            <a:ext cx="4276593" cy="230099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corpus juris civilis"/>
          <p:cNvPicPr>
            <a:picLocks noChangeAspect="1" noChangeArrowheads="1"/>
          </p:cNvPicPr>
          <p:nvPr/>
        </p:nvPicPr>
        <p:blipFill rotWithShape="1">
          <a:blip r:embed="rId5">
            <a:extLst>
              <a:ext uri="{28A0092B-C50C-407E-A947-70E740481C1C}">
                <a14:useLocalDpi xmlns:a14="http://schemas.microsoft.com/office/drawing/2010/main" val="0"/>
              </a:ext>
            </a:extLst>
          </a:blip>
          <a:srcRect r="54100" b="992"/>
          <a:stretch/>
        </p:blipFill>
        <p:spPr bwMode="auto">
          <a:xfrm>
            <a:off x="785608" y="539255"/>
            <a:ext cx="1886714" cy="295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85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82333" y="916739"/>
            <a:ext cx="8458200" cy="658812"/>
          </a:xfrm>
        </p:spPr>
        <p:txBody>
          <a:bodyPr/>
          <a:lstStyle/>
          <a:p>
            <a:r>
              <a:rPr lang="en-US" altLang="en-US" dirty="0" smtClean="0"/>
              <a:t>Reuniting the West with the East</a:t>
            </a:r>
          </a:p>
        </p:txBody>
      </p:sp>
      <p:sp>
        <p:nvSpPr>
          <p:cNvPr id="31747" name="Content Placeholder 2"/>
          <p:cNvSpPr>
            <a:spLocks noGrp="1"/>
          </p:cNvSpPr>
          <p:nvPr>
            <p:ph idx="1"/>
          </p:nvPr>
        </p:nvSpPr>
        <p:spPr>
          <a:xfrm>
            <a:off x="292994" y="3869231"/>
            <a:ext cx="4983320" cy="678956"/>
          </a:xfrm>
        </p:spPr>
        <p:txBody>
          <a:bodyPr/>
          <a:lstStyle/>
          <a:p>
            <a:r>
              <a:rPr lang="en-US" altLang="en-US" dirty="0" smtClean="0"/>
              <a:t>Belisarius – Justinian’s greatest general, </a:t>
            </a:r>
            <a:r>
              <a:rPr lang="en-US" altLang="en-US" dirty="0" smtClean="0"/>
              <a:t>and </a:t>
            </a:r>
            <a:r>
              <a:rPr lang="en-US" altLang="en-US" dirty="0" smtClean="0"/>
              <a:t>one of Byzantium's Great Captains.</a:t>
            </a:r>
          </a:p>
        </p:txBody>
      </p:sp>
      <p:pic>
        <p:nvPicPr>
          <p:cNvPr id="31748" name="Picture 4" descr="Raven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1433" y="2238375"/>
            <a:ext cx="65532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elisarius-and-Justini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9583" y="2466974"/>
            <a:ext cx="5676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lisari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1433" y="2238374"/>
            <a:ext cx="2578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09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09800" y="177800"/>
            <a:ext cx="7772400" cy="1143000"/>
          </a:xfrm>
        </p:spPr>
        <p:txBody>
          <a:bodyPr/>
          <a:lstStyle/>
          <a:p>
            <a:r>
              <a:rPr lang="en-US" altLang="en-US" smtClean="0"/>
              <a:t>Justinian 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4328508"/>
              </p:ext>
            </p:extLst>
          </p:nvPr>
        </p:nvGraphicFramePr>
        <p:xfrm>
          <a:off x="1713195" y="1053921"/>
          <a:ext cx="9014907" cy="5804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2209800" y="25146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7" name="Down Arrow 6"/>
          <p:cNvSpPr/>
          <p:nvPr/>
        </p:nvSpPr>
        <p:spPr>
          <a:xfrm>
            <a:off x="2171700" y="37719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8" name="Down Arrow 7"/>
          <p:cNvSpPr/>
          <p:nvPr/>
        </p:nvSpPr>
        <p:spPr>
          <a:xfrm>
            <a:off x="2171700" y="51054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9" name="Down Arrow 8"/>
          <p:cNvSpPr/>
          <p:nvPr/>
        </p:nvSpPr>
        <p:spPr>
          <a:xfrm>
            <a:off x="6629400" y="25146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0" name="Down Arrow 9"/>
          <p:cNvSpPr/>
          <p:nvPr/>
        </p:nvSpPr>
        <p:spPr>
          <a:xfrm>
            <a:off x="6629400" y="37719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1" name="Down Arrow 10"/>
          <p:cNvSpPr/>
          <p:nvPr/>
        </p:nvSpPr>
        <p:spPr>
          <a:xfrm>
            <a:off x="6629400" y="51054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2" name="Down Arrow 11"/>
          <p:cNvSpPr/>
          <p:nvPr/>
        </p:nvSpPr>
        <p:spPr>
          <a:xfrm rot="10800000">
            <a:off x="4343400" y="25146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3" name="Down Arrow 12"/>
          <p:cNvSpPr/>
          <p:nvPr/>
        </p:nvSpPr>
        <p:spPr>
          <a:xfrm rot="10800000">
            <a:off x="4343400" y="37719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4" name="Down Arrow 13"/>
          <p:cNvSpPr/>
          <p:nvPr/>
        </p:nvSpPr>
        <p:spPr>
          <a:xfrm rot="10800000">
            <a:off x="4343400" y="51054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5" name="Down Arrow 14"/>
          <p:cNvSpPr/>
          <p:nvPr/>
        </p:nvSpPr>
        <p:spPr>
          <a:xfrm rot="10800000">
            <a:off x="8763000" y="37719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6" name="Down Arrow 15"/>
          <p:cNvSpPr/>
          <p:nvPr/>
        </p:nvSpPr>
        <p:spPr>
          <a:xfrm rot="10800000">
            <a:off x="8763000" y="4953000"/>
            <a:ext cx="381000" cy="5334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7" name="Down Arrow 16"/>
          <p:cNvSpPr/>
          <p:nvPr/>
        </p:nvSpPr>
        <p:spPr>
          <a:xfrm rot="16200000">
            <a:off x="3810000" y="5334000"/>
            <a:ext cx="381000" cy="6858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8" name="Down Arrow 17"/>
          <p:cNvSpPr/>
          <p:nvPr/>
        </p:nvSpPr>
        <p:spPr>
          <a:xfrm rot="16200000">
            <a:off x="8229600" y="5334000"/>
            <a:ext cx="381000" cy="6858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
        <p:nvSpPr>
          <p:cNvPr id="19" name="Down Arrow 18"/>
          <p:cNvSpPr/>
          <p:nvPr/>
        </p:nvSpPr>
        <p:spPr>
          <a:xfrm rot="16200000">
            <a:off x="6019800" y="1524000"/>
            <a:ext cx="381000" cy="8382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a:p>
            <a:pPr algn="ctr" eaLnBrk="1" hangingPunct="1">
              <a:defRPr/>
            </a:pPr>
            <a:endParaRPr lang="en-US" dirty="0"/>
          </a:p>
        </p:txBody>
      </p:sp>
    </p:spTree>
    <p:extLst>
      <p:ext uri="{BB962C8B-B14F-4D97-AF65-F5344CB8AC3E}">
        <p14:creationId xmlns:p14="http://schemas.microsoft.com/office/powerpoint/2010/main" val="3328880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Justinian’s Three Main Legacies were…</a:t>
            </a:r>
          </a:p>
        </p:txBody>
      </p:sp>
      <p:sp>
        <p:nvSpPr>
          <p:cNvPr id="3" name="Content Placeholder 2"/>
          <p:cNvSpPr>
            <a:spLocks noGrp="1"/>
          </p:cNvSpPr>
          <p:nvPr>
            <p:ph idx="1"/>
          </p:nvPr>
        </p:nvSpPr>
        <p:spPr/>
        <p:txBody>
          <a:bodyPr>
            <a:normAutofit/>
          </a:bodyPr>
          <a:lstStyle/>
          <a:p>
            <a:pPr marL="457200" indent="-457200">
              <a:buFontTx/>
              <a:buAutoNum type="arabicPeriod"/>
            </a:pPr>
            <a:r>
              <a:rPr lang="en-US" altLang="en-US" sz="3200" dirty="0" smtClean="0"/>
              <a:t>Organizing and rewriting the laws – Code of Justinian.</a:t>
            </a:r>
          </a:p>
          <a:p>
            <a:pPr marL="457200" indent="-457200">
              <a:buFontTx/>
              <a:buAutoNum type="arabicPeriod"/>
            </a:pPr>
            <a:r>
              <a:rPr lang="en-US" altLang="en-US" sz="3200" dirty="0" smtClean="0"/>
              <a:t>Rebuilding the </a:t>
            </a:r>
            <a:r>
              <a:rPr lang="en-US" altLang="en-US" sz="3200" dirty="0" err="1" smtClean="0"/>
              <a:t>Hagia</a:t>
            </a:r>
            <a:r>
              <a:rPr lang="en-US" altLang="en-US" sz="3200" dirty="0" smtClean="0"/>
              <a:t> Sophia.</a:t>
            </a:r>
          </a:p>
          <a:p>
            <a:pPr marL="457200" indent="-457200">
              <a:buFontTx/>
              <a:buAutoNum type="arabicPeriod"/>
            </a:pPr>
            <a:r>
              <a:rPr lang="en-US" altLang="en-US" sz="3200" dirty="0" smtClean="0"/>
              <a:t>Reuniting the Eastern and Western Roman Empire.</a:t>
            </a:r>
          </a:p>
        </p:txBody>
      </p:sp>
    </p:spTree>
    <p:extLst>
      <p:ext uri="{BB962C8B-B14F-4D97-AF65-F5344CB8AC3E}">
        <p14:creationId xmlns:p14="http://schemas.microsoft.com/office/powerpoint/2010/main" val="401870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Learning Goals for “You.”</a:t>
            </a:r>
          </a:p>
        </p:txBody>
      </p:sp>
      <p:sp>
        <p:nvSpPr>
          <p:cNvPr id="20483" name="Content Placeholder 2"/>
          <p:cNvSpPr>
            <a:spLocks noGrp="1"/>
          </p:cNvSpPr>
          <p:nvPr>
            <p:ph idx="1"/>
          </p:nvPr>
        </p:nvSpPr>
        <p:spPr/>
        <p:txBody>
          <a:bodyPr>
            <a:normAutofit lnSpcReduction="10000"/>
          </a:bodyPr>
          <a:lstStyle/>
          <a:p>
            <a:r>
              <a:rPr lang="en-US" altLang="en-US" sz="2800" dirty="0"/>
              <a:t>You will understand the impact Justinian had on the Byzantine people and later civilizations.</a:t>
            </a:r>
          </a:p>
          <a:p>
            <a:r>
              <a:rPr lang="en-US" altLang="en-US" sz="2800" dirty="0"/>
              <a:t>You will understand the Code of Justinian.</a:t>
            </a:r>
          </a:p>
          <a:p>
            <a:r>
              <a:rPr lang="en-US" altLang="en-US" sz="2800" dirty="0"/>
              <a:t>You will understand the relationship between Justinian and Theodora.</a:t>
            </a:r>
          </a:p>
          <a:p>
            <a:r>
              <a:rPr lang="en-US" altLang="en-US" sz="2800" dirty="0"/>
              <a:t>You will understand the importance of Theodora and her role in the empire.</a:t>
            </a:r>
          </a:p>
        </p:txBody>
      </p:sp>
    </p:spTree>
    <p:extLst>
      <p:ext uri="{BB962C8B-B14F-4D97-AF65-F5344CB8AC3E}">
        <p14:creationId xmlns:p14="http://schemas.microsoft.com/office/powerpoint/2010/main" val="312797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Justinian’s Code</a:t>
            </a:r>
          </a:p>
        </p:txBody>
      </p:sp>
      <p:sp>
        <p:nvSpPr>
          <p:cNvPr id="23555" name="Content Placeholder 2"/>
          <p:cNvSpPr>
            <a:spLocks noGrp="1"/>
          </p:cNvSpPr>
          <p:nvPr>
            <p:ph idx="1"/>
          </p:nvPr>
        </p:nvSpPr>
        <p:spPr>
          <a:xfrm>
            <a:off x="1649460" y="2412396"/>
            <a:ext cx="7772400" cy="4114800"/>
          </a:xfrm>
        </p:spPr>
        <p:txBody>
          <a:bodyPr/>
          <a:lstStyle/>
          <a:p>
            <a:r>
              <a:rPr lang="en-US" altLang="en-US" sz="2400" b="1" dirty="0"/>
              <a:t>Finding the laws obscure because they had become far more numerous than they should be, and in obvious confusion because they disagreed with each other, he preserved them by cleansing them of the mass of their verbal trickery, and by controlling their discrepancies with the greatest firmness;</a:t>
            </a:r>
            <a:endParaRPr lang="en-US" altLang="en-US" sz="2400" dirty="0"/>
          </a:p>
        </p:txBody>
      </p:sp>
      <p:sp>
        <p:nvSpPr>
          <p:cNvPr id="23556" name="Rectangle 3"/>
          <p:cNvSpPr>
            <a:spLocks noChangeArrowheads="1"/>
          </p:cNvSpPr>
          <p:nvPr/>
        </p:nvSpPr>
        <p:spPr bwMode="auto">
          <a:xfrm>
            <a:off x="6096000" y="5257801"/>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80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SzPct val="70000"/>
              <a:buBlip>
                <a:blip r:embed="rId5"/>
              </a:buBlip>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SzPct val="70000"/>
              <a:buBlip>
                <a:blip r:embed="rId6"/>
              </a:buBlip>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SzPct val="70000"/>
              <a:buBlip>
                <a:blip r:embed="rId7"/>
              </a:buBlip>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SzTx/>
              <a:buFontTx/>
              <a:buNone/>
            </a:pPr>
            <a:r>
              <a:rPr lang="en-US" altLang="en-US" sz="2400">
                <a:latin typeface="Times New Roman" panose="02020603050405020304" pitchFamily="18" charset="0"/>
              </a:rPr>
              <a:t>Procopius, historian and biographer of Justinian</a:t>
            </a:r>
          </a:p>
        </p:txBody>
      </p:sp>
    </p:spTree>
    <p:extLst>
      <p:ext uri="{BB962C8B-B14F-4D97-AF65-F5344CB8AC3E}">
        <p14:creationId xmlns:p14="http://schemas.microsoft.com/office/powerpoint/2010/main" val="3791189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1050701" y="1075386"/>
            <a:ext cx="7772400" cy="222250"/>
          </a:xfrm>
        </p:spPr>
        <p:txBody>
          <a:bodyPr/>
          <a:lstStyle/>
          <a:p>
            <a:r>
              <a:rPr lang="en-US" altLang="en-US" dirty="0" smtClean="0"/>
              <a:t>Code of Justinian</a:t>
            </a:r>
          </a:p>
        </p:txBody>
      </p:sp>
      <p:sp>
        <p:nvSpPr>
          <p:cNvPr id="4" name="Content Placeholder 3"/>
          <p:cNvSpPr>
            <a:spLocks noGrp="1"/>
          </p:cNvSpPr>
          <p:nvPr>
            <p:ph idx="1"/>
          </p:nvPr>
        </p:nvSpPr>
        <p:spPr>
          <a:xfrm>
            <a:off x="90152" y="2299952"/>
            <a:ext cx="11706896" cy="4558048"/>
          </a:xfrm>
        </p:spPr>
        <p:txBody>
          <a:bodyPr>
            <a:normAutofit/>
          </a:bodyPr>
          <a:lstStyle/>
          <a:p>
            <a:pPr>
              <a:defRPr/>
            </a:pPr>
            <a:r>
              <a:rPr lang="en-US" dirty="0" smtClean="0">
                <a:ea typeface="ＭＳ Ｐゴシック" pitchFamily="-107" charset="-128"/>
              </a:rPr>
              <a:t>Justinian came to the throne AD 527 </a:t>
            </a:r>
          </a:p>
          <a:p>
            <a:pPr>
              <a:defRPr/>
            </a:pPr>
            <a:r>
              <a:rPr lang="en-US" dirty="0">
                <a:ea typeface="ＭＳ Ｐゴシック" pitchFamily="-107" charset="-128"/>
              </a:rPr>
              <a:t>Not content with merely reclaiming lands, Justinian also respected the laws of ancient Rome. In order to cement them into his time and his Empire, he called for all of Rome's ancient laws to be recorded. In doing this, Rome's ancient laws, also known as the </a:t>
            </a:r>
            <a:r>
              <a:rPr lang="en-US" b="1" dirty="0">
                <a:ea typeface="ＭＳ Ｐゴシック" pitchFamily="-107" charset="-128"/>
              </a:rPr>
              <a:t>Twelve Tables</a:t>
            </a:r>
            <a:r>
              <a:rPr lang="en-US" dirty="0">
                <a:ea typeface="ＭＳ Ｐゴシック" pitchFamily="-107" charset="-128"/>
              </a:rPr>
              <a:t>, were broken down into categories. Outdated laws were done away with, and complex laws were simplified. </a:t>
            </a:r>
          </a:p>
          <a:p>
            <a:pPr>
              <a:defRPr/>
            </a:pPr>
            <a:r>
              <a:rPr lang="en-US" dirty="0">
                <a:ea typeface="ＭＳ Ｐゴシック" pitchFamily="-107" charset="-128"/>
              </a:rPr>
              <a:t>Desiring the Empire to thrive, Justinian also added new laws dealing with the fair treatment of those within the Empire. For instance, one of his laws held that a person is innocent until proven guilty. This one should be very familiar to anyone who has sat in a history class or watched a TV cop show. </a:t>
            </a:r>
          </a:p>
          <a:p>
            <a:pPr>
              <a:defRPr/>
            </a:pPr>
            <a:r>
              <a:rPr lang="en-US" dirty="0">
                <a:ea typeface="ＭＳ Ｐゴシック" pitchFamily="-107" charset="-128"/>
              </a:rPr>
              <a:t>Justinian's new laws, together with the laws of ancient Rome, are known today as </a:t>
            </a:r>
            <a:r>
              <a:rPr lang="en-US" b="1" dirty="0">
                <a:ea typeface="ＭＳ Ｐゴシック" pitchFamily="-107" charset="-128"/>
              </a:rPr>
              <a:t>the Corpus of Civil Law </a:t>
            </a:r>
            <a:r>
              <a:rPr lang="en-US" dirty="0">
                <a:ea typeface="ＭＳ Ｐゴシック" pitchFamily="-107" charset="-128"/>
              </a:rPr>
              <a:t>or </a:t>
            </a:r>
            <a:r>
              <a:rPr lang="en-US" b="1" dirty="0">
                <a:ea typeface="ＭＳ Ｐゴシック" pitchFamily="-107" charset="-128"/>
              </a:rPr>
              <a:t>Justinian's Code of Laws</a:t>
            </a:r>
            <a:r>
              <a:rPr lang="en-US" dirty="0">
                <a:ea typeface="ＭＳ Ｐゴシック" pitchFamily="-107" charset="-128"/>
              </a:rPr>
              <a:t>. Completed around the year 529, these laws have formed the basis for the judicial systems of the Western world. </a:t>
            </a:r>
          </a:p>
          <a:p>
            <a:pPr>
              <a:defRPr/>
            </a:pPr>
            <a:r>
              <a:rPr lang="en-US" dirty="0">
                <a:ea typeface="ＭＳ Ｐゴシック" pitchFamily="-107" charset="-128"/>
              </a:rPr>
              <a:t>Yes, Justinian may not be as well-known as Caesar or Nero, but his influence just might be one of the strongest and longest-lasting of all the Roman Emperors. </a:t>
            </a:r>
          </a:p>
          <a:p>
            <a:pPr>
              <a:defRPr/>
            </a:pPr>
            <a:endParaRPr lang="en-US" dirty="0">
              <a:ea typeface="ＭＳ Ｐゴシック" pitchFamily="-107" charset="-128"/>
            </a:endParaRPr>
          </a:p>
        </p:txBody>
      </p:sp>
    </p:spTree>
    <p:extLst>
      <p:ext uri="{BB962C8B-B14F-4D97-AF65-F5344CB8AC3E}">
        <p14:creationId xmlns:p14="http://schemas.microsoft.com/office/powerpoint/2010/main" val="3338310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Justinian and Theodora</a:t>
            </a:r>
          </a:p>
        </p:txBody>
      </p:sp>
      <p:sp>
        <p:nvSpPr>
          <p:cNvPr id="26627" name="Content Placeholder 2"/>
          <p:cNvSpPr>
            <a:spLocks noGrp="1"/>
          </p:cNvSpPr>
          <p:nvPr>
            <p:ph idx="1"/>
          </p:nvPr>
        </p:nvSpPr>
        <p:spPr>
          <a:xfrm>
            <a:off x="1154954" y="3271076"/>
            <a:ext cx="3768725" cy="1869582"/>
          </a:xfrm>
        </p:spPr>
        <p:txBody>
          <a:bodyPr/>
          <a:lstStyle/>
          <a:p>
            <a:r>
              <a:rPr lang="en-US" altLang="en-US" dirty="0" smtClean="0"/>
              <a:t>Bear Keeper’s Daughter in the Blue Book.</a:t>
            </a:r>
          </a:p>
          <a:p>
            <a:r>
              <a:rPr lang="en-US" altLang="en-US" dirty="0" smtClean="0"/>
              <a:t>Women’s Rights</a:t>
            </a:r>
          </a:p>
          <a:p>
            <a:r>
              <a:rPr lang="en-US" altLang="en-US" dirty="0" smtClean="0"/>
              <a:t>“Empress”</a:t>
            </a:r>
          </a:p>
          <a:p>
            <a:r>
              <a:rPr lang="en-US" altLang="en-US" dirty="0" err="1" smtClean="0">
                <a:hlinkClick r:id="rId2"/>
              </a:rPr>
              <a:t>Nika</a:t>
            </a:r>
            <a:r>
              <a:rPr lang="en-US" altLang="en-US" dirty="0" smtClean="0">
                <a:hlinkClick r:id="rId2"/>
              </a:rPr>
              <a:t> Riots</a:t>
            </a:r>
            <a:endParaRPr lang="en-US" altLang="en-US" dirty="0" smtClean="0"/>
          </a:p>
        </p:txBody>
      </p:sp>
      <p:pic>
        <p:nvPicPr>
          <p:cNvPr id="4" name="Picture 2" descr="http://www.blindloop.com/wp-content/uploads/2011/09/justiniantheodora4.jpg"/>
          <p:cNvPicPr>
            <a:picLocks noChangeAspect="1" noChangeArrowheads="1"/>
          </p:cNvPicPr>
          <p:nvPr/>
        </p:nvPicPr>
        <p:blipFill>
          <a:blip r:embed="rId3" cstate="print"/>
          <a:srcRect/>
          <a:stretch>
            <a:fillRect/>
          </a:stretch>
        </p:blipFill>
        <p:spPr bwMode="auto">
          <a:xfrm>
            <a:off x="6375336" y="1981200"/>
            <a:ext cx="3705900" cy="44493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7842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9186" y="546279"/>
            <a:ext cx="7772400" cy="1143000"/>
          </a:xfrm>
        </p:spPr>
        <p:txBody>
          <a:bodyPr/>
          <a:lstStyle/>
          <a:p>
            <a:r>
              <a:rPr lang="en-US" altLang="en-US" dirty="0" err="1" smtClean="0"/>
              <a:t>Nika</a:t>
            </a:r>
            <a:r>
              <a:rPr lang="en-US" altLang="en-US" dirty="0" smtClean="0"/>
              <a:t> Riots</a:t>
            </a:r>
          </a:p>
        </p:txBody>
      </p:sp>
      <p:sp>
        <p:nvSpPr>
          <p:cNvPr id="3" name="Content Placeholder 2"/>
          <p:cNvSpPr>
            <a:spLocks noGrp="1"/>
          </p:cNvSpPr>
          <p:nvPr>
            <p:ph idx="1"/>
          </p:nvPr>
        </p:nvSpPr>
        <p:spPr>
          <a:xfrm>
            <a:off x="358462" y="2550018"/>
            <a:ext cx="11475075" cy="3631841"/>
          </a:xfrm>
        </p:spPr>
        <p:txBody>
          <a:bodyPr>
            <a:normAutofit/>
          </a:bodyPr>
          <a:lstStyle/>
          <a:p>
            <a:pPr>
              <a:defRPr/>
            </a:pPr>
            <a:r>
              <a:rPr lang="en-US" dirty="0" smtClean="0">
                <a:ea typeface="ＭＳ Ｐゴシック" pitchFamily="-107" charset="-128"/>
              </a:rPr>
              <a:t>Blues and the Greens</a:t>
            </a:r>
          </a:p>
          <a:p>
            <a:pPr>
              <a:defRPr/>
            </a:pPr>
            <a:r>
              <a:rPr lang="en-US" dirty="0" smtClean="0">
                <a:ea typeface="ＭＳ Ｐゴシック" pitchFamily="-107" charset="-128"/>
              </a:rPr>
              <a:t>Hippodrome was a place where they could air their problems and get a response from the emperor.</a:t>
            </a:r>
          </a:p>
          <a:p>
            <a:pPr>
              <a:defRPr/>
            </a:pPr>
            <a:r>
              <a:rPr lang="en-US" dirty="0" smtClean="0">
                <a:ea typeface="ＭＳ Ｐゴシック" pitchFamily="-107" charset="-128"/>
              </a:rPr>
              <a:t>Some members of both groups were arrested and sentenced to be hanged.  The hanging was botched, and these men fled to a church, where they sought refuge.</a:t>
            </a:r>
          </a:p>
          <a:p>
            <a:pPr>
              <a:defRPr/>
            </a:pPr>
            <a:r>
              <a:rPr lang="en-US" dirty="0" smtClean="0">
                <a:ea typeface="ＭＳ Ｐゴシック" pitchFamily="-107" charset="-128"/>
              </a:rPr>
              <a:t>At the Hippodrome, The Blues and Greens called out for their pardon and release.</a:t>
            </a:r>
          </a:p>
          <a:p>
            <a:pPr>
              <a:defRPr/>
            </a:pPr>
            <a:r>
              <a:rPr lang="en-US" dirty="0" smtClean="0">
                <a:ea typeface="ＭＳ Ｐゴシック" pitchFamily="-107" charset="-128"/>
              </a:rPr>
              <a:t>They rioted, and tried to have Justinian ousted.  Burned buildings, including the </a:t>
            </a:r>
            <a:r>
              <a:rPr lang="en-US" dirty="0" err="1" smtClean="0">
                <a:ea typeface="ＭＳ Ｐゴシック" pitchFamily="-107" charset="-128"/>
              </a:rPr>
              <a:t>Hagia</a:t>
            </a:r>
            <a:r>
              <a:rPr lang="en-US" dirty="0" smtClean="0">
                <a:ea typeface="ＭＳ Ｐゴシック" pitchFamily="-107" charset="-128"/>
              </a:rPr>
              <a:t> Sophia (St. Sophia/Holy Wisdom).</a:t>
            </a:r>
          </a:p>
          <a:p>
            <a:pPr>
              <a:defRPr/>
            </a:pPr>
            <a:r>
              <a:rPr lang="en-US" dirty="0" smtClean="0">
                <a:ea typeface="ＭＳ Ｐゴシック" pitchFamily="-107" charset="-128"/>
              </a:rPr>
              <a:t>Justinian wanted to flee, but in stepped Theodora.</a:t>
            </a:r>
          </a:p>
        </p:txBody>
      </p:sp>
    </p:spTree>
    <p:extLst>
      <p:ext uri="{BB962C8B-B14F-4D97-AF65-F5344CB8AC3E}">
        <p14:creationId xmlns:p14="http://schemas.microsoft.com/office/powerpoint/2010/main" val="232796680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Theodora’s words to Justinian</a:t>
            </a:r>
          </a:p>
        </p:txBody>
      </p:sp>
      <p:sp>
        <p:nvSpPr>
          <p:cNvPr id="28675" name="Content Placeholder 2"/>
          <p:cNvSpPr>
            <a:spLocks noGrp="1"/>
          </p:cNvSpPr>
          <p:nvPr>
            <p:ph idx="1"/>
          </p:nvPr>
        </p:nvSpPr>
        <p:spPr>
          <a:xfrm>
            <a:off x="772732" y="2440633"/>
            <a:ext cx="8763000" cy="4114800"/>
          </a:xfrm>
        </p:spPr>
        <p:txBody>
          <a:bodyPr>
            <a:normAutofit/>
          </a:bodyPr>
          <a:lstStyle/>
          <a:p>
            <a:r>
              <a:rPr lang="en-US" altLang="en-US" sz="2400" dirty="0"/>
              <a:t>"My opinion then is that the present time, above all others, is inopportune for flight, even though it bring safety. For while it is impossible for a man who has seen the light not also to die, for one who has been an emperor it is unendurable to be a fugitive. May I never be separated from this purple, and may I not live that day on which those who meet me shall not address me as mistress.” …Theodora</a:t>
            </a:r>
          </a:p>
        </p:txBody>
      </p:sp>
      <p:pic>
        <p:nvPicPr>
          <p:cNvPr id="6" name="Picture 2" descr="http://upload.wikimedia.org/wikipedia/commons/thumb/f/f8/Meister_von_San_Vitale_in_Ravenna_008.jpg/250px-Meister_von_San_Vitale_in_Ravenna_008.jpg"/>
          <p:cNvPicPr>
            <a:picLocks noChangeAspect="1" noChangeArrowheads="1"/>
          </p:cNvPicPr>
          <p:nvPr/>
        </p:nvPicPr>
        <p:blipFill>
          <a:blip r:embed="rId2" cstate="print"/>
          <a:srcRect/>
          <a:stretch>
            <a:fillRect/>
          </a:stretch>
        </p:blipFill>
        <p:spPr bwMode="auto">
          <a:xfrm>
            <a:off x="9762076" y="3348785"/>
            <a:ext cx="2163761" cy="28042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a:spLocks noChangeArrowheads="1"/>
          </p:cNvSpPr>
          <p:nvPr/>
        </p:nvSpPr>
        <p:spPr bwMode="auto">
          <a:xfrm>
            <a:off x="2514600" y="6324601"/>
            <a:ext cx="252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80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SzPct val="70000"/>
              <a:buBlip>
                <a:blip r:embed="rId5"/>
              </a:buBlip>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SzPct val="70000"/>
              <a:buBlip>
                <a:blip r:embed="rId6"/>
              </a:buBlip>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SzPct val="70000"/>
              <a:buBlip>
                <a:blip r:embed="rId7"/>
              </a:buBlip>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SzTx/>
              <a:buFontTx/>
              <a:buNone/>
            </a:pPr>
            <a:r>
              <a:rPr lang="en-US" altLang="en-US" sz="2400">
                <a:latin typeface="Times New Roman" panose="02020603050405020304" pitchFamily="18" charset="0"/>
              </a:rPr>
              <a:t>30,000 slaughtered</a:t>
            </a:r>
          </a:p>
        </p:txBody>
      </p:sp>
    </p:spTree>
    <p:extLst>
      <p:ext uri="{BB962C8B-B14F-4D97-AF65-F5344CB8AC3E}">
        <p14:creationId xmlns:p14="http://schemas.microsoft.com/office/powerpoint/2010/main" val="1864366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Hagia Sophia</a:t>
            </a:r>
          </a:p>
        </p:txBody>
      </p:sp>
      <p:sp>
        <p:nvSpPr>
          <p:cNvPr id="29699" name="Content Placeholder 2"/>
          <p:cNvSpPr>
            <a:spLocks noGrp="1"/>
          </p:cNvSpPr>
          <p:nvPr>
            <p:ph idx="1"/>
          </p:nvPr>
        </p:nvSpPr>
        <p:spPr>
          <a:xfrm>
            <a:off x="1017924" y="3263900"/>
            <a:ext cx="2244725" cy="1066800"/>
          </a:xfrm>
        </p:spPr>
        <p:txBody>
          <a:bodyPr>
            <a:normAutofit fontScale="92500" lnSpcReduction="10000"/>
          </a:bodyPr>
          <a:lstStyle/>
          <a:p>
            <a:r>
              <a:rPr lang="en-US" altLang="en-US" dirty="0" smtClean="0"/>
              <a:t>St. Sophia</a:t>
            </a:r>
          </a:p>
          <a:p>
            <a:r>
              <a:rPr lang="en-US" altLang="en-US" dirty="0" smtClean="0"/>
              <a:t>Holy Wisdom</a:t>
            </a:r>
          </a:p>
          <a:p>
            <a:r>
              <a:rPr lang="en-US" altLang="en-US" dirty="0" smtClean="0"/>
              <a:t>Virtual Tour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81200"/>
            <a:ext cx="57658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sacred-destinations.com/turkey/images/istanbul/hagia-sophia/resized/exterior-sunset-c-hbetts.jpg"/>
          <p:cNvPicPr>
            <a:picLocks noChangeAspect="1" noChangeArrowheads="1"/>
          </p:cNvPicPr>
          <p:nvPr/>
        </p:nvPicPr>
        <p:blipFill>
          <a:blip r:embed="rId3" cstate="print"/>
          <a:srcRect/>
          <a:stretch>
            <a:fillRect/>
          </a:stretch>
        </p:blipFill>
        <p:spPr bwMode="auto">
          <a:xfrm>
            <a:off x="4038600" y="2514600"/>
            <a:ext cx="5943600" cy="39563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001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hagia-sophia-interior-2044174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14400"/>
            <a:ext cx="645318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agia-Sophia-Interi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91440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62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TotalTime>
  <Words>709</Words>
  <Application>Microsoft Office PowerPoint</Application>
  <PresentationFormat>Widescreen</PresentationFormat>
  <Paragraphs>59</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MS PGothic</vt:lpstr>
      <vt:lpstr>Arial</vt:lpstr>
      <vt:lpstr>Calibri</vt:lpstr>
      <vt:lpstr>Century Gothic</vt:lpstr>
      <vt:lpstr>Times New Roman</vt:lpstr>
      <vt:lpstr>Wingdings 3</vt:lpstr>
      <vt:lpstr>Ion Boardroom</vt:lpstr>
      <vt:lpstr>Emperor Justinian</vt:lpstr>
      <vt:lpstr>Learning Goals for “You.”</vt:lpstr>
      <vt:lpstr>Justinian’s Code</vt:lpstr>
      <vt:lpstr>Code of Justinian</vt:lpstr>
      <vt:lpstr>Justinian and Theodora</vt:lpstr>
      <vt:lpstr>Nika Riots</vt:lpstr>
      <vt:lpstr>Theodora’s words to Justinian</vt:lpstr>
      <vt:lpstr>Hagia Sophia</vt:lpstr>
      <vt:lpstr>PowerPoint Presentation</vt:lpstr>
      <vt:lpstr>Reuniting the West with the East</vt:lpstr>
      <vt:lpstr>Justinian Timeline</vt:lpstr>
      <vt:lpstr>Justinian’s Three Main Legacies were…</vt:lpstr>
    </vt:vector>
  </TitlesOfParts>
  <Company>CRSD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Emperor Justinian</dc:title>
  <dc:creator>Fitzpatrick,Jack</dc:creator>
  <cp:lastModifiedBy>Fitzpatrick,Jack</cp:lastModifiedBy>
  <cp:revision>1</cp:revision>
  <dcterms:created xsi:type="dcterms:W3CDTF">2018-02-16T17:16:29Z</dcterms:created>
  <dcterms:modified xsi:type="dcterms:W3CDTF">2018-02-16T17:22:16Z</dcterms:modified>
</cp:coreProperties>
</file>