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76" r:id="rId3"/>
    <p:sldId id="256" r:id="rId4"/>
    <p:sldId id="271" r:id="rId5"/>
    <p:sldId id="275" r:id="rId6"/>
    <p:sldId id="273" r:id="rId7"/>
    <p:sldId id="274" r:id="rId8"/>
    <p:sldId id="257"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74" d="100"/>
          <a:sy n="74" d="100"/>
        </p:scale>
        <p:origin x="90" y="73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5F0CF-E447-42C1-909B-373D50495382}" type="doc">
      <dgm:prSet loTypeId="urn:microsoft.com/office/officeart/2005/8/layout/hProcess11" loCatId="process" qsTypeId="urn:microsoft.com/office/officeart/2005/8/quickstyle/simple1" qsCatId="simple" csTypeId="urn:microsoft.com/office/officeart/2005/8/colors/accent5_1" csCatId="accent5" phldr="1"/>
      <dgm:spPr/>
    </dgm:pt>
    <dgm:pt modelId="{DBA236B7-183F-4030-A596-FE3A5D4C0250}">
      <dgm:prSet phldrT="[Text]"/>
      <dgm:spPr/>
      <dgm:t>
        <a:bodyPr/>
        <a:lstStyle/>
        <a:p>
          <a:r>
            <a:rPr lang="en-US" b="1" u="sng" dirty="0" smtClean="0"/>
            <a:t>200 B.C.E.</a:t>
          </a:r>
        </a:p>
        <a:p>
          <a:r>
            <a:rPr lang="en-US" dirty="0" smtClean="0"/>
            <a:t>The Chinese build the Great Wall of China to keep the Huns out. </a:t>
          </a:r>
          <a:endParaRPr lang="en-US" dirty="0"/>
        </a:p>
      </dgm:t>
    </dgm:pt>
    <dgm:pt modelId="{0B6D89E9-68BD-45F1-88A2-759F35BEE66A}" type="parTrans" cxnId="{30AA82C3-144A-473F-9986-4A553A15894F}">
      <dgm:prSet/>
      <dgm:spPr/>
      <dgm:t>
        <a:bodyPr/>
        <a:lstStyle/>
        <a:p>
          <a:endParaRPr lang="en-US"/>
        </a:p>
      </dgm:t>
    </dgm:pt>
    <dgm:pt modelId="{670D13E9-494D-4873-AD25-34735DB5EA7B}" type="sibTrans" cxnId="{30AA82C3-144A-473F-9986-4A553A15894F}">
      <dgm:prSet/>
      <dgm:spPr/>
      <dgm:t>
        <a:bodyPr/>
        <a:lstStyle/>
        <a:p>
          <a:endParaRPr lang="en-US"/>
        </a:p>
      </dgm:t>
    </dgm:pt>
    <dgm:pt modelId="{DC236A0F-CFD8-49A1-B854-3143BE676D67}">
      <dgm:prSet phldrT="[Text]"/>
      <dgm:spPr/>
      <dgm:t>
        <a:bodyPr/>
        <a:lstStyle/>
        <a:p>
          <a:r>
            <a:rPr lang="en-US" b="1" u="sng" dirty="0" smtClean="0">
              <a:effectLst>
                <a:outerShdw blurRad="38100" dist="38100" dir="2700000" algn="tl">
                  <a:srgbClr val="000000">
                    <a:alpha val="43137"/>
                  </a:srgbClr>
                </a:outerShdw>
              </a:effectLst>
            </a:rPr>
            <a:t>350 CE  </a:t>
          </a:r>
        </a:p>
        <a:p>
          <a:r>
            <a:rPr lang="en-US" dirty="0" smtClean="0"/>
            <a:t>Huns arrive in Eastern Europe, killing off some Germanic tribes, and  forcing others into the Roman Empire.</a:t>
          </a:r>
          <a:endParaRPr lang="en-US" dirty="0"/>
        </a:p>
      </dgm:t>
    </dgm:pt>
    <dgm:pt modelId="{650EC495-04AA-41E6-BF43-1409A0724717}" type="parTrans" cxnId="{EC58DF8E-A0A6-4216-A22F-7019AF01627A}">
      <dgm:prSet/>
      <dgm:spPr/>
      <dgm:t>
        <a:bodyPr/>
        <a:lstStyle/>
        <a:p>
          <a:endParaRPr lang="en-US"/>
        </a:p>
      </dgm:t>
    </dgm:pt>
    <dgm:pt modelId="{963EB3C4-C749-4B82-A54E-4A9311632DC1}" type="sibTrans" cxnId="{EC58DF8E-A0A6-4216-A22F-7019AF01627A}">
      <dgm:prSet/>
      <dgm:spPr/>
      <dgm:t>
        <a:bodyPr/>
        <a:lstStyle/>
        <a:p>
          <a:endParaRPr lang="en-US"/>
        </a:p>
      </dgm:t>
    </dgm:pt>
    <dgm:pt modelId="{285AA9A5-1643-4D32-B4FC-F3B97601AD8F}">
      <dgm:prSet phldrT="[Text]"/>
      <dgm:spPr/>
      <dgm:t>
        <a:bodyPr/>
        <a:lstStyle/>
        <a:p>
          <a:r>
            <a:rPr lang="en-US" b="1" u="sng" dirty="0" smtClean="0"/>
            <a:t>430 C.E. </a:t>
          </a:r>
        </a:p>
        <a:p>
          <a:r>
            <a:rPr lang="en-US" dirty="0" err="1" smtClean="0"/>
            <a:t>Rua</a:t>
          </a:r>
          <a:r>
            <a:rPr lang="en-US" dirty="0" smtClean="0"/>
            <a:t> becomes king of the Huns, and signs peace treaty with Eastern Roman Empire, requiring huge sums of gold for peace.</a:t>
          </a:r>
          <a:endParaRPr lang="en-US" dirty="0"/>
        </a:p>
      </dgm:t>
    </dgm:pt>
    <dgm:pt modelId="{72BC62A4-0D8F-4288-B48A-02D2C2B7ABFF}" type="parTrans" cxnId="{1FDAFC6D-0528-4F1E-8046-DA47DA8CAC10}">
      <dgm:prSet/>
      <dgm:spPr/>
      <dgm:t>
        <a:bodyPr/>
        <a:lstStyle/>
        <a:p>
          <a:endParaRPr lang="en-US"/>
        </a:p>
      </dgm:t>
    </dgm:pt>
    <dgm:pt modelId="{B14876F6-4395-4FA1-A42E-4ABC224B3C2D}" type="sibTrans" cxnId="{1FDAFC6D-0528-4F1E-8046-DA47DA8CAC10}">
      <dgm:prSet/>
      <dgm:spPr/>
      <dgm:t>
        <a:bodyPr/>
        <a:lstStyle/>
        <a:p>
          <a:endParaRPr lang="en-US"/>
        </a:p>
      </dgm:t>
    </dgm:pt>
    <dgm:pt modelId="{E5827C12-A876-49E5-B079-EFB115773CC7}">
      <dgm:prSet phldrT="[Text]"/>
      <dgm:spPr/>
      <dgm:t>
        <a:bodyPr/>
        <a:lstStyle/>
        <a:p>
          <a:r>
            <a:rPr lang="en-US" b="1" u="sng" dirty="0" smtClean="0"/>
            <a:t>453 C.E. </a:t>
          </a:r>
        </a:p>
        <a:p>
          <a:r>
            <a:rPr lang="en-US" dirty="0" smtClean="0"/>
            <a:t>Attila dies on his wedding night, and the </a:t>
          </a:r>
          <a:r>
            <a:rPr lang="en-US" dirty="0" err="1" smtClean="0"/>
            <a:t>Hunnic</a:t>
          </a:r>
          <a:r>
            <a:rPr lang="en-US" dirty="0" smtClean="0"/>
            <a:t> Empire begins its decline.</a:t>
          </a:r>
          <a:endParaRPr lang="en-US" dirty="0"/>
        </a:p>
      </dgm:t>
    </dgm:pt>
    <dgm:pt modelId="{6D7A1B25-041D-469C-B8F5-D15AEC5CC1B1}" type="parTrans" cxnId="{76511140-8B85-4A06-9C21-A95268B8DA14}">
      <dgm:prSet/>
      <dgm:spPr/>
      <dgm:t>
        <a:bodyPr/>
        <a:lstStyle/>
        <a:p>
          <a:endParaRPr lang="en-US"/>
        </a:p>
      </dgm:t>
    </dgm:pt>
    <dgm:pt modelId="{66A2502E-6992-4751-990D-38A68C294174}" type="sibTrans" cxnId="{76511140-8B85-4A06-9C21-A95268B8DA14}">
      <dgm:prSet/>
      <dgm:spPr/>
      <dgm:t>
        <a:bodyPr/>
        <a:lstStyle/>
        <a:p>
          <a:endParaRPr lang="en-US"/>
        </a:p>
      </dgm:t>
    </dgm:pt>
    <dgm:pt modelId="{4AC72E53-DDA7-4F39-B527-B933825037BA}">
      <dgm:prSet phldrT="[Text]"/>
      <dgm:spPr/>
      <dgm:t>
        <a:bodyPr/>
        <a:lstStyle/>
        <a:p>
          <a:r>
            <a:rPr lang="en-US" b="1" u="sng" dirty="0" smtClean="0"/>
            <a:t>445 C.E.</a:t>
          </a:r>
        </a:p>
        <a:p>
          <a:r>
            <a:rPr lang="en-US" dirty="0" smtClean="0"/>
            <a:t>Attila becomes the sole ruler of the Huns. Captures Romans forts, invades northern Italy, but has to turn back.</a:t>
          </a:r>
          <a:endParaRPr lang="en-US" dirty="0"/>
        </a:p>
      </dgm:t>
    </dgm:pt>
    <dgm:pt modelId="{34B8825D-551B-47A3-8424-726EA6CBAEC0}" type="parTrans" cxnId="{D2AEEBFE-FD64-4A4A-A2E4-CB0D6AB7AC53}">
      <dgm:prSet/>
      <dgm:spPr/>
      <dgm:t>
        <a:bodyPr/>
        <a:lstStyle/>
        <a:p>
          <a:endParaRPr lang="en-US"/>
        </a:p>
      </dgm:t>
    </dgm:pt>
    <dgm:pt modelId="{D4A1E026-1333-4BB7-855D-05DB69EFA83C}" type="sibTrans" cxnId="{D2AEEBFE-FD64-4A4A-A2E4-CB0D6AB7AC53}">
      <dgm:prSet/>
      <dgm:spPr/>
      <dgm:t>
        <a:bodyPr/>
        <a:lstStyle/>
        <a:p>
          <a:endParaRPr lang="en-US"/>
        </a:p>
      </dgm:t>
    </dgm:pt>
    <dgm:pt modelId="{3E7863F6-4AC4-48D8-AB7E-A23283A9AAF5}" type="pres">
      <dgm:prSet presAssocID="{29F5F0CF-E447-42C1-909B-373D50495382}" presName="Name0" presStyleCnt="0">
        <dgm:presLayoutVars>
          <dgm:dir/>
          <dgm:resizeHandles val="exact"/>
        </dgm:presLayoutVars>
      </dgm:prSet>
      <dgm:spPr/>
    </dgm:pt>
    <dgm:pt modelId="{B840B0A3-25D4-46EB-8424-32CF20135064}" type="pres">
      <dgm:prSet presAssocID="{29F5F0CF-E447-42C1-909B-373D50495382}" presName="arrow" presStyleLbl="bgShp" presStyleIdx="0" presStyleCnt="1"/>
      <dgm:spPr/>
    </dgm:pt>
    <dgm:pt modelId="{D4BC1772-5210-49C0-BA29-C27D60D8CBC9}" type="pres">
      <dgm:prSet presAssocID="{29F5F0CF-E447-42C1-909B-373D50495382}" presName="points" presStyleCnt="0"/>
      <dgm:spPr/>
    </dgm:pt>
    <dgm:pt modelId="{3279E503-9693-459A-A3AB-5404291ED981}" type="pres">
      <dgm:prSet presAssocID="{DBA236B7-183F-4030-A596-FE3A5D4C0250}" presName="compositeA" presStyleCnt="0"/>
      <dgm:spPr/>
    </dgm:pt>
    <dgm:pt modelId="{6FBCEDC3-C0D3-4675-9650-A97962809778}" type="pres">
      <dgm:prSet presAssocID="{DBA236B7-183F-4030-A596-FE3A5D4C0250}" presName="textA" presStyleLbl="revTx" presStyleIdx="0" presStyleCnt="5">
        <dgm:presLayoutVars>
          <dgm:bulletEnabled val="1"/>
        </dgm:presLayoutVars>
      </dgm:prSet>
      <dgm:spPr/>
      <dgm:t>
        <a:bodyPr/>
        <a:lstStyle/>
        <a:p>
          <a:endParaRPr lang="en-US"/>
        </a:p>
      </dgm:t>
    </dgm:pt>
    <dgm:pt modelId="{22649A91-C449-4186-92CA-E5EA24D773ED}" type="pres">
      <dgm:prSet presAssocID="{DBA236B7-183F-4030-A596-FE3A5D4C0250}" presName="circleA" presStyleLbl="node1" presStyleIdx="0" presStyleCnt="5"/>
      <dgm:spPr/>
    </dgm:pt>
    <dgm:pt modelId="{EFF60546-8915-4860-94D4-0B036B863EBF}" type="pres">
      <dgm:prSet presAssocID="{DBA236B7-183F-4030-A596-FE3A5D4C0250}" presName="spaceA" presStyleCnt="0"/>
      <dgm:spPr/>
    </dgm:pt>
    <dgm:pt modelId="{B30BA6C1-5AE0-4FAA-82CE-E1323D71ECAF}" type="pres">
      <dgm:prSet presAssocID="{670D13E9-494D-4873-AD25-34735DB5EA7B}" presName="space" presStyleCnt="0"/>
      <dgm:spPr/>
    </dgm:pt>
    <dgm:pt modelId="{B9910CE2-3F7A-4418-A644-CCF0DE941CCC}" type="pres">
      <dgm:prSet presAssocID="{DC236A0F-CFD8-49A1-B854-3143BE676D67}" presName="compositeB" presStyleCnt="0"/>
      <dgm:spPr/>
    </dgm:pt>
    <dgm:pt modelId="{C4B92F36-2A10-41D0-9B4D-BBCF13BBC15A}" type="pres">
      <dgm:prSet presAssocID="{DC236A0F-CFD8-49A1-B854-3143BE676D67}" presName="textB" presStyleLbl="revTx" presStyleIdx="1" presStyleCnt="5">
        <dgm:presLayoutVars>
          <dgm:bulletEnabled val="1"/>
        </dgm:presLayoutVars>
      </dgm:prSet>
      <dgm:spPr/>
      <dgm:t>
        <a:bodyPr/>
        <a:lstStyle/>
        <a:p>
          <a:endParaRPr lang="en-US"/>
        </a:p>
      </dgm:t>
    </dgm:pt>
    <dgm:pt modelId="{C39C0595-E182-43AB-AE07-12E02B267815}" type="pres">
      <dgm:prSet presAssocID="{DC236A0F-CFD8-49A1-B854-3143BE676D67}" presName="circleB" presStyleLbl="node1" presStyleIdx="1" presStyleCnt="5"/>
      <dgm:spPr/>
    </dgm:pt>
    <dgm:pt modelId="{E6EB933B-9F49-45CE-B79D-2705B2EB2E51}" type="pres">
      <dgm:prSet presAssocID="{DC236A0F-CFD8-49A1-B854-3143BE676D67}" presName="spaceB" presStyleCnt="0"/>
      <dgm:spPr/>
    </dgm:pt>
    <dgm:pt modelId="{2BA719DF-5F97-4125-8B0F-C68C1B24E704}" type="pres">
      <dgm:prSet presAssocID="{963EB3C4-C749-4B82-A54E-4A9311632DC1}" presName="space" presStyleCnt="0"/>
      <dgm:spPr/>
    </dgm:pt>
    <dgm:pt modelId="{B6EA5A77-DAC4-4361-849A-5A48EACA0917}" type="pres">
      <dgm:prSet presAssocID="{285AA9A5-1643-4D32-B4FC-F3B97601AD8F}" presName="compositeA" presStyleCnt="0"/>
      <dgm:spPr/>
    </dgm:pt>
    <dgm:pt modelId="{3CA80F3F-718B-4F03-91E8-591F7900E4DD}" type="pres">
      <dgm:prSet presAssocID="{285AA9A5-1643-4D32-B4FC-F3B97601AD8F}" presName="textA" presStyleLbl="revTx" presStyleIdx="2" presStyleCnt="5">
        <dgm:presLayoutVars>
          <dgm:bulletEnabled val="1"/>
        </dgm:presLayoutVars>
      </dgm:prSet>
      <dgm:spPr/>
      <dgm:t>
        <a:bodyPr/>
        <a:lstStyle/>
        <a:p>
          <a:endParaRPr lang="en-US"/>
        </a:p>
      </dgm:t>
    </dgm:pt>
    <dgm:pt modelId="{DB628413-2FD8-46C6-9718-0DCC6D4871A9}" type="pres">
      <dgm:prSet presAssocID="{285AA9A5-1643-4D32-B4FC-F3B97601AD8F}" presName="circleA" presStyleLbl="node1" presStyleIdx="2" presStyleCnt="5"/>
      <dgm:spPr/>
    </dgm:pt>
    <dgm:pt modelId="{D95C8274-B421-42D9-A4F1-44F384AE7204}" type="pres">
      <dgm:prSet presAssocID="{285AA9A5-1643-4D32-B4FC-F3B97601AD8F}" presName="spaceA" presStyleCnt="0"/>
      <dgm:spPr/>
    </dgm:pt>
    <dgm:pt modelId="{6CF11321-5468-45C4-AF71-08E38E90B470}" type="pres">
      <dgm:prSet presAssocID="{B14876F6-4395-4FA1-A42E-4ABC224B3C2D}" presName="space" presStyleCnt="0"/>
      <dgm:spPr/>
    </dgm:pt>
    <dgm:pt modelId="{DE464B28-0E75-4A81-8D0F-C9A9F0D30BAF}" type="pres">
      <dgm:prSet presAssocID="{4AC72E53-DDA7-4F39-B527-B933825037BA}" presName="compositeB" presStyleCnt="0"/>
      <dgm:spPr/>
    </dgm:pt>
    <dgm:pt modelId="{3B65239D-BB38-4386-AD02-2251895B840C}" type="pres">
      <dgm:prSet presAssocID="{4AC72E53-DDA7-4F39-B527-B933825037BA}" presName="textB" presStyleLbl="revTx" presStyleIdx="3" presStyleCnt="5">
        <dgm:presLayoutVars>
          <dgm:bulletEnabled val="1"/>
        </dgm:presLayoutVars>
      </dgm:prSet>
      <dgm:spPr/>
      <dgm:t>
        <a:bodyPr/>
        <a:lstStyle/>
        <a:p>
          <a:endParaRPr lang="en-US"/>
        </a:p>
      </dgm:t>
    </dgm:pt>
    <dgm:pt modelId="{323C628F-DBCC-464D-8439-1234C136218C}" type="pres">
      <dgm:prSet presAssocID="{4AC72E53-DDA7-4F39-B527-B933825037BA}" presName="circleB" presStyleLbl="node1" presStyleIdx="3" presStyleCnt="5"/>
      <dgm:spPr/>
    </dgm:pt>
    <dgm:pt modelId="{AD451007-B5F2-438B-A913-10CCE3E103D8}" type="pres">
      <dgm:prSet presAssocID="{4AC72E53-DDA7-4F39-B527-B933825037BA}" presName="spaceB" presStyleCnt="0"/>
      <dgm:spPr/>
    </dgm:pt>
    <dgm:pt modelId="{67B0FF2E-2AA1-4891-B273-AE8EB04D7842}" type="pres">
      <dgm:prSet presAssocID="{D4A1E026-1333-4BB7-855D-05DB69EFA83C}" presName="space" presStyleCnt="0"/>
      <dgm:spPr/>
    </dgm:pt>
    <dgm:pt modelId="{FFD5597E-BDF7-4107-A890-9CD65BB9ECD4}" type="pres">
      <dgm:prSet presAssocID="{E5827C12-A876-49E5-B079-EFB115773CC7}" presName="compositeA" presStyleCnt="0"/>
      <dgm:spPr/>
    </dgm:pt>
    <dgm:pt modelId="{C5F66184-A121-4898-958F-0FA7E4F6EF78}" type="pres">
      <dgm:prSet presAssocID="{E5827C12-A876-49E5-B079-EFB115773CC7}" presName="textA" presStyleLbl="revTx" presStyleIdx="4" presStyleCnt="5">
        <dgm:presLayoutVars>
          <dgm:bulletEnabled val="1"/>
        </dgm:presLayoutVars>
      </dgm:prSet>
      <dgm:spPr/>
      <dgm:t>
        <a:bodyPr/>
        <a:lstStyle/>
        <a:p>
          <a:endParaRPr lang="en-US"/>
        </a:p>
      </dgm:t>
    </dgm:pt>
    <dgm:pt modelId="{4F524F05-3D05-463C-AB19-6CAE43E13E68}" type="pres">
      <dgm:prSet presAssocID="{E5827C12-A876-49E5-B079-EFB115773CC7}" presName="circleA" presStyleLbl="node1" presStyleIdx="4" presStyleCnt="5"/>
      <dgm:spPr/>
    </dgm:pt>
    <dgm:pt modelId="{4F825D0D-3356-4244-B1A7-AA785F4FF656}" type="pres">
      <dgm:prSet presAssocID="{E5827C12-A876-49E5-B079-EFB115773CC7}" presName="spaceA" presStyleCnt="0"/>
      <dgm:spPr/>
    </dgm:pt>
  </dgm:ptLst>
  <dgm:cxnLst>
    <dgm:cxn modelId="{473E6533-5278-4CFE-9103-C34C070B3E66}" type="presOf" srcId="{4AC72E53-DDA7-4F39-B527-B933825037BA}" destId="{3B65239D-BB38-4386-AD02-2251895B840C}" srcOrd="0" destOrd="0" presId="urn:microsoft.com/office/officeart/2005/8/layout/hProcess11"/>
    <dgm:cxn modelId="{D2AEEBFE-FD64-4A4A-A2E4-CB0D6AB7AC53}" srcId="{29F5F0CF-E447-42C1-909B-373D50495382}" destId="{4AC72E53-DDA7-4F39-B527-B933825037BA}" srcOrd="3" destOrd="0" parTransId="{34B8825D-551B-47A3-8424-726EA6CBAEC0}" sibTransId="{D4A1E026-1333-4BB7-855D-05DB69EFA83C}"/>
    <dgm:cxn modelId="{EC58DF8E-A0A6-4216-A22F-7019AF01627A}" srcId="{29F5F0CF-E447-42C1-909B-373D50495382}" destId="{DC236A0F-CFD8-49A1-B854-3143BE676D67}" srcOrd="1" destOrd="0" parTransId="{650EC495-04AA-41E6-BF43-1409A0724717}" sibTransId="{963EB3C4-C749-4B82-A54E-4A9311632DC1}"/>
    <dgm:cxn modelId="{76511140-8B85-4A06-9C21-A95268B8DA14}" srcId="{29F5F0CF-E447-42C1-909B-373D50495382}" destId="{E5827C12-A876-49E5-B079-EFB115773CC7}" srcOrd="4" destOrd="0" parTransId="{6D7A1B25-041D-469C-B8F5-D15AEC5CC1B1}" sibTransId="{66A2502E-6992-4751-990D-38A68C294174}"/>
    <dgm:cxn modelId="{1FDAFC6D-0528-4F1E-8046-DA47DA8CAC10}" srcId="{29F5F0CF-E447-42C1-909B-373D50495382}" destId="{285AA9A5-1643-4D32-B4FC-F3B97601AD8F}" srcOrd="2" destOrd="0" parTransId="{72BC62A4-0D8F-4288-B48A-02D2C2B7ABFF}" sibTransId="{B14876F6-4395-4FA1-A42E-4ABC224B3C2D}"/>
    <dgm:cxn modelId="{30AA82C3-144A-473F-9986-4A553A15894F}" srcId="{29F5F0CF-E447-42C1-909B-373D50495382}" destId="{DBA236B7-183F-4030-A596-FE3A5D4C0250}" srcOrd="0" destOrd="0" parTransId="{0B6D89E9-68BD-45F1-88A2-759F35BEE66A}" sibTransId="{670D13E9-494D-4873-AD25-34735DB5EA7B}"/>
    <dgm:cxn modelId="{8B9565DD-DC73-4A78-9718-26CA0C420E43}" type="presOf" srcId="{E5827C12-A876-49E5-B079-EFB115773CC7}" destId="{C5F66184-A121-4898-958F-0FA7E4F6EF78}" srcOrd="0" destOrd="0" presId="urn:microsoft.com/office/officeart/2005/8/layout/hProcess11"/>
    <dgm:cxn modelId="{6E9AD9D2-1DB2-40D4-AEFC-FCB339520FB7}" type="presOf" srcId="{285AA9A5-1643-4D32-B4FC-F3B97601AD8F}" destId="{3CA80F3F-718B-4F03-91E8-591F7900E4DD}" srcOrd="0" destOrd="0" presId="urn:microsoft.com/office/officeart/2005/8/layout/hProcess11"/>
    <dgm:cxn modelId="{CD1C5E1B-3DD6-4E7C-A55A-2CED83D10CD2}" type="presOf" srcId="{29F5F0CF-E447-42C1-909B-373D50495382}" destId="{3E7863F6-4AC4-48D8-AB7E-A23283A9AAF5}" srcOrd="0" destOrd="0" presId="urn:microsoft.com/office/officeart/2005/8/layout/hProcess11"/>
    <dgm:cxn modelId="{07ABA34C-3DB1-4268-9339-4A9D157A3AC1}" type="presOf" srcId="{DC236A0F-CFD8-49A1-B854-3143BE676D67}" destId="{C4B92F36-2A10-41D0-9B4D-BBCF13BBC15A}" srcOrd="0" destOrd="0" presId="urn:microsoft.com/office/officeart/2005/8/layout/hProcess11"/>
    <dgm:cxn modelId="{4BB7B406-E5BD-4A44-AD59-F0102A701641}" type="presOf" srcId="{DBA236B7-183F-4030-A596-FE3A5D4C0250}" destId="{6FBCEDC3-C0D3-4675-9650-A97962809778}" srcOrd="0" destOrd="0" presId="urn:microsoft.com/office/officeart/2005/8/layout/hProcess11"/>
    <dgm:cxn modelId="{D42BB920-C92B-4ED3-B891-D796E2499DF1}" type="presParOf" srcId="{3E7863F6-4AC4-48D8-AB7E-A23283A9AAF5}" destId="{B840B0A3-25D4-46EB-8424-32CF20135064}" srcOrd="0" destOrd="0" presId="urn:microsoft.com/office/officeart/2005/8/layout/hProcess11"/>
    <dgm:cxn modelId="{14B77C4A-054D-4158-B16B-2591899D9D60}" type="presParOf" srcId="{3E7863F6-4AC4-48D8-AB7E-A23283A9AAF5}" destId="{D4BC1772-5210-49C0-BA29-C27D60D8CBC9}" srcOrd="1" destOrd="0" presId="urn:microsoft.com/office/officeart/2005/8/layout/hProcess11"/>
    <dgm:cxn modelId="{F4CCE366-EBC7-4F5A-8B54-F1F8E12C828F}" type="presParOf" srcId="{D4BC1772-5210-49C0-BA29-C27D60D8CBC9}" destId="{3279E503-9693-459A-A3AB-5404291ED981}" srcOrd="0" destOrd="0" presId="urn:microsoft.com/office/officeart/2005/8/layout/hProcess11"/>
    <dgm:cxn modelId="{62DB709C-84C2-4F99-B8B9-FF790F135381}" type="presParOf" srcId="{3279E503-9693-459A-A3AB-5404291ED981}" destId="{6FBCEDC3-C0D3-4675-9650-A97962809778}" srcOrd="0" destOrd="0" presId="urn:microsoft.com/office/officeart/2005/8/layout/hProcess11"/>
    <dgm:cxn modelId="{5ECD6F1B-0514-4AA1-9E82-56791DEB9600}" type="presParOf" srcId="{3279E503-9693-459A-A3AB-5404291ED981}" destId="{22649A91-C449-4186-92CA-E5EA24D773ED}" srcOrd="1" destOrd="0" presId="urn:microsoft.com/office/officeart/2005/8/layout/hProcess11"/>
    <dgm:cxn modelId="{967393CC-E526-408A-9391-CDE404DA1CDA}" type="presParOf" srcId="{3279E503-9693-459A-A3AB-5404291ED981}" destId="{EFF60546-8915-4860-94D4-0B036B863EBF}" srcOrd="2" destOrd="0" presId="urn:microsoft.com/office/officeart/2005/8/layout/hProcess11"/>
    <dgm:cxn modelId="{97893D5A-1A89-4040-842B-EB8D149CE5B7}" type="presParOf" srcId="{D4BC1772-5210-49C0-BA29-C27D60D8CBC9}" destId="{B30BA6C1-5AE0-4FAA-82CE-E1323D71ECAF}" srcOrd="1" destOrd="0" presId="urn:microsoft.com/office/officeart/2005/8/layout/hProcess11"/>
    <dgm:cxn modelId="{1038C075-88E9-43DF-A84D-5C93E812552C}" type="presParOf" srcId="{D4BC1772-5210-49C0-BA29-C27D60D8CBC9}" destId="{B9910CE2-3F7A-4418-A644-CCF0DE941CCC}" srcOrd="2" destOrd="0" presId="urn:microsoft.com/office/officeart/2005/8/layout/hProcess11"/>
    <dgm:cxn modelId="{C514C75C-3149-4B71-A3DC-EDAF6F8323B4}" type="presParOf" srcId="{B9910CE2-3F7A-4418-A644-CCF0DE941CCC}" destId="{C4B92F36-2A10-41D0-9B4D-BBCF13BBC15A}" srcOrd="0" destOrd="0" presId="urn:microsoft.com/office/officeart/2005/8/layout/hProcess11"/>
    <dgm:cxn modelId="{924C7B5D-5A9F-47EC-A485-D4B14F186455}" type="presParOf" srcId="{B9910CE2-3F7A-4418-A644-CCF0DE941CCC}" destId="{C39C0595-E182-43AB-AE07-12E02B267815}" srcOrd="1" destOrd="0" presId="urn:microsoft.com/office/officeart/2005/8/layout/hProcess11"/>
    <dgm:cxn modelId="{F91475DF-9920-44D7-976D-37F226B72A76}" type="presParOf" srcId="{B9910CE2-3F7A-4418-A644-CCF0DE941CCC}" destId="{E6EB933B-9F49-45CE-B79D-2705B2EB2E51}" srcOrd="2" destOrd="0" presId="urn:microsoft.com/office/officeart/2005/8/layout/hProcess11"/>
    <dgm:cxn modelId="{DA782428-1CF5-42C6-9785-03E584E05225}" type="presParOf" srcId="{D4BC1772-5210-49C0-BA29-C27D60D8CBC9}" destId="{2BA719DF-5F97-4125-8B0F-C68C1B24E704}" srcOrd="3" destOrd="0" presId="urn:microsoft.com/office/officeart/2005/8/layout/hProcess11"/>
    <dgm:cxn modelId="{EE4926B9-543C-46A8-9ECA-A2928243FADA}" type="presParOf" srcId="{D4BC1772-5210-49C0-BA29-C27D60D8CBC9}" destId="{B6EA5A77-DAC4-4361-849A-5A48EACA0917}" srcOrd="4" destOrd="0" presId="urn:microsoft.com/office/officeart/2005/8/layout/hProcess11"/>
    <dgm:cxn modelId="{FBAC0CBB-7444-4E11-9982-3DB979536314}" type="presParOf" srcId="{B6EA5A77-DAC4-4361-849A-5A48EACA0917}" destId="{3CA80F3F-718B-4F03-91E8-591F7900E4DD}" srcOrd="0" destOrd="0" presId="urn:microsoft.com/office/officeart/2005/8/layout/hProcess11"/>
    <dgm:cxn modelId="{9FE705CB-1542-4002-96F7-68BACAD03560}" type="presParOf" srcId="{B6EA5A77-DAC4-4361-849A-5A48EACA0917}" destId="{DB628413-2FD8-46C6-9718-0DCC6D4871A9}" srcOrd="1" destOrd="0" presId="urn:microsoft.com/office/officeart/2005/8/layout/hProcess11"/>
    <dgm:cxn modelId="{9B76BA31-B144-4C14-BB01-11EA6CC66701}" type="presParOf" srcId="{B6EA5A77-DAC4-4361-849A-5A48EACA0917}" destId="{D95C8274-B421-42D9-A4F1-44F384AE7204}" srcOrd="2" destOrd="0" presId="urn:microsoft.com/office/officeart/2005/8/layout/hProcess11"/>
    <dgm:cxn modelId="{596C492B-F6BA-4A40-96C8-B8E67609A992}" type="presParOf" srcId="{D4BC1772-5210-49C0-BA29-C27D60D8CBC9}" destId="{6CF11321-5468-45C4-AF71-08E38E90B470}" srcOrd="5" destOrd="0" presId="urn:microsoft.com/office/officeart/2005/8/layout/hProcess11"/>
    <dgm:cxn modelId="{082EB210-883F-4B12-8FE3-1992D9487227}" type="presParOf" srcId="{D4BC1772-5210-49C0-BA29-C27D60D8CBC9}" destId="{DE464B28-0E75-4A81-8D0F-C9A9F0D30BAF}" srcOrd="6" destOrd="0" presId="urn:microsoft.com/office/officeart/2005/8/layout/hProcess11"/>
    <dgm:cxn modelId="{D5D90763-49B4-4DDD-891A-FCEFB8A85623}" type="presParOf" srcId="{DE464B28-0E75-4A81-8D0F-C9A9F0D30BAF}" destId="{3B65239D-BB38-4386-AD02-2251895B840C}" srcOrd="0" destOrd="0" presId="urn:microsoft.com/office/officeart/2005/8/layout/hProcess11"/>
    <dgm:cxn modelId="{A5119DCD-B45A-4428-AC1B-6FFC13356CC3}" type="presParOf" srcId="{DE464B28-0E75-4A81-8D0F-C9A9F0D30BAF}" destId="{323C628F-DBCC-464D-8439-1234C136218C}" srcOrd="1" destOrd="0" presId="urn:microsoft.com/office/officeart/2005/8/layout/hProcess11"/>
    <dgm:cxn modelId="{F522668B-AFE8-4912-99A9-303B7E520696}" type="presParOf" srcId="{DE464B28-0E75-4A81-8D0F-C9A9F0D30BAF}" destId="{AD451007-B5F2-438B-A913-10CCE3E103D8}" srcOrd="2" destOrd="0" presId="urn:microsoft.com/office/officeart/2005/8/layout/hProcess11"/>
    <dgm:cxn modelId="{858AB743-1114-48AC-B6AE-0FF04767078B}" type="presParOf" srcId="{D4BC1772-5210-49C0-BA29-C27D60D8CBC9}" destId="{67B0FF2E-2AA1-4891-B273-AE8EB04D7842}" srcOrd="7" destOrd="0" presId="urn:microsoft.com/office/officeart/2005/8/layout/hProcess11"/>
    <dgm:cxn modelId="{5B939325-72EE-4ABC-A1B7-925C2881228C}" type="presParOf" srcId="{D4BC1772-5210-49C0-BA29-C27D60D8CBC9}" destId="{FFD5597E-BDF7-4107-A890-9CD65BB9ECD4}" srcOrd="8" destOrd="0" presId="urn:microsoft.com/office/officeart/2005/8/layout/hProcess11"/>
    <dgm:cxn modelId="{7A298B5F-E0E6-415E-B901-442D8F05B14F}" type="presParOf" srcId="{FFD5597E-BDF7-4107-A890-9CD65BB9ECD4}" destId="{C5F66184-A121-4898-958F-0FA7E4F6EF78}" srcOrd="0" destOrd="0" presId="urn:microsoft.com/office/officeart/2005/8/layout/hProcess11"/>
    <dgm:cxn modelId="{1408E0F1-ABAA-4F3F-8E20-BE0671192D02}" type="presParOf" srcId="{FFD5597E-BDF7-4107-A890-9CD65BB9ECD4}" destId="{4F524F05-3D05-463C-AB19-6CAE43E13E68}" srcOrd="1" destOrd="0" presId="urn:microsoft.com/office/officeart/2005/8/layout/hProcess11"/>
    <dgm:cxn modelId="{06A59C9C-B399-4D12-8505-84E5E2CD7E19}" type="presParOf" srcId="{FFD5597E-BDF7-4107-A890-9CD65BB9ECD4}" destId="{4F825D0D-3356-4244-B1A7-AA785F4FF65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0B0A3-25D4-46EB-8424-32CF20135064}">
      <dsp:nvSpPr>
        <dsp:cNvPr id="0" name=""/>
        <dsp:cNvSpPr/>
      </dsp:nvSpPr>
      <dsp:spPr>
        <a:xfrm>
          <a:off x="0" y="2057400"/>
          <a:ext cx="12039598" cy="274320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CEDC3-C0D3-4675-9650-A97962809778}">
      <dsp:nvSpPr>
        <dsp:cNvPr id="0" name=""/>
        <dsp:cNvSpPr/>
      </dsp:nvSpPr>
      <dsp:spPr>
        <a:xfrm>
          <a:off x="4761" y="0"/>
          <a:ext cx="2081945" cy="2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u="sng" kern="1200" dirty="0" smtClean="0"/>
            <a:t>200 B.C.E.</a:t>
          </a:r>
        </a:p>
        <a:p>
          <a:pPr lvl="0" algn="ctr" defTabSz="755650">
            <a:lnSpc>
              <a:spcPct val="90000"/>
            </a:lnSpc>
            <a:spcBef>
              <a:spcPct val="0"/>
            </a:spcBef>
            <a:spcAft>
              <a:spcPct val="35000"/>
            </a:spcAft>
          </a:pPr>
          <a:r>
            <a:rPr lang="en-US" sz="1700" kern="1200" dirty="0" smtClean="0"/>
            <a:t>The Chinese build the Great Wall of China to keep the Huns out. </a:t>
          </a:r>
          <a:endParaRPr lang="en-US" sz="1700" kern="1200" dirty="0"/>
        </a:p>
      </dsp:txBody>
      <dsp:txXfrm>
        <a:off x="4761" y="0"/>
        <a:ext cx="2081945" cy="2743200"/>
      </dsp:txXfrm>
    </dsp:sp>
    <dsp:sp modelId="{22649A91-C449-4186-92CA-E5EA24D773ED}">
      <dsp:nvSpPr>
        <dsp:cNvPr id="0" name=""/>
        <dsp:cNvSpPr/>
      </dsp:nvSpPr>
      <dsp:spPr>
        <a:xfrm>
          <a:off x="702834" y="3086099"/>
          <a:ext cx="685800" cy="685800"/>
        </a:xfrm>
        <a:prstGeom prst="ellips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92F36-2A10-41D0-9B4D-BBCF13BBC15A}">
      <dsp:nvSpPr>
        <dsp:cNvPr id="0" name=""/>
        <dsp:cNvSpPr/>
      </dsp:nvSpPr>
      <dsp:spPr>
        <a:xfrm>
          <a:off x="2190804" y="4114800"/>
          <a:ext cx="2081945" cy="2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u="sng" kern="1200" dirty="0" smtClean="0">
              <a:effectLst>
                <a:outerShdw blurRad="38100" dist="38100" dir="2700000" algn="tl">
                  <a:srgbClr val="000000">
                    <a:alpha val="43137"/>
                  </a:srgbClr>
                </a:outerShdw>
              </a:effectLst>
            </a:rPr>
            <a:t>350 CE  </a:t>
          </a:r>
        </a:p>
        <a:p>
          <a:pPr lvl="0" algn="ctr" defTabSz="755650">
            <a:lnSpc>
              <a:spcPct val="90000"/>
            </a:lnSpc>
            <a:spcBef>
              <a:spcPct val="0"/>
            </a:spcBef>
            <a:spcAft>
              <a:spcPct val="35000"/>
            </a:spcAft>
          </a:pPr>
          <a:r>
            <a:rPr lang="en-US" sz="1700" kern="1200" dirty="0" smtClean="0"/>
            <a:t>Huns arrive in Eastern Europe, killing off some Germanic tribes, and  forcing others into the Roman Empire.</a:t>
          </a:r>
          <a:endParaRPr lang="en-US" sz="1700" kern="1200" dirty="0"/>
        </a:p>
      </dsp:txBody>
      <dsp:txXfrm>
        <a:off x="2190804" y="4114800"/>
        <a:ext cx="2081945" cy="2743200"/>
      </dsp:txXfrm>
    </dsp:sp>
    <dsp:sp modelId="{C39C0595-E182-43AB-AE07-12E02B267815}">
      <dsp:nvSpPr>
        <dsp:cNvPr id="0" name=""/>
        <dsp:cNvSpPr/>
      </dsp:nvSpPr>
      <dsp:spPr>
        <a:xfrm>
          <a:off x="2888876" y="3086099"/>
          <a:ext cx="685800" cy="685800"/>
        </a:xfrm>
        <a:prstGeom prst="ellips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A80F3F-718B-4F03-91E8-591F7900E4DD}">
      <dsp:nvSpPr>
        <dsp:cNvPr id="0" name=""/>
        <dsp:cNvSpPr/>
      </dsp:nvSpPr>
      <dsp:spPr>
        <a:xfrm>
          <a:off x="4376846" y="0"/>
          <a:ext cx="2081945" cy="2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u="sng" kern="1200" dirty="0" smtClean="0"/>
            <a:t>430 C.E. </a:t>
          </a:r>
        </a:p>
        <a:p>
          <a:pPr lvl="0" algn="ctr" defTabSz="755650">
            <a:lnSpc>
              <a:spcPct val="90000"/>
            </a:lnSpc>
            <a:spcBef>
              <a:spcPct val="0"/>
            </a:spcBef>
            <a:spcAft>
              <a:spcPct val="35000"/>
            </a:spcAft>
          </a:pPr>
          <a:r>
            <a:rPr lang="en-US" sz="1700" kern="1200" dirty="0" err="1" smtClean="0"/>
            <a:t>Rua</a:t>
          </a:r>
          <a:r>
            <a:rPr lang="en-US" sz="1700" kern="1200" dirty="0" smtClean="0"/>
            <a:t> becomes king of the Huns, and signs peace treaty with Eastern Roman Empire, requiring huge sums of gold for peace.</a:t>
          </a:r>
          <a:endParaRPr lang="en-US" sz="1700" kern="1200" dirty="0"/>
        </a:p>
      </dsp:txBody>
      <dsp:txXfrm>
        <a:off x="4376846" y="0"/>
        <a:ext cx="2081945" cy="2743200"/>
      </dsp:txXfrm>
    </dsp:sp>
    <dsp:sp modelId="{DB628413-2FD8-46C6-9718-0DCC6D4871A9}">
      <dsp:nvSpPr>
        <dsp:cNvPr id="0" name=""/>
        <dsp:cNvSpPr/>
      </dsp:nvSpPr>
      <dsp:spPr>
        <a:xfrm>
          <a:off x="5074919" y="3086099"/>
          <a:ext cx="685800" cy="685800"/>
        </a:xfrm>
        <a:prstGeom prst="ellips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5239D-BB38-4386-AD02-2251895B840C}">
      <dsp:nvSpPr>
        <dsp:cNvPr id="0" name=""/>
        <dsp:cNvSpPr/>
      </dsp:nvSpPr>
      <dsp:spPr>
        <a:xfrm>
          <a:off x="6562889" y="4114800"/>
          <a:ext cx="2081945" cy="2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u="sng" kern="1200" dirty="0" smtClean="0"/>
            <a:t>445 C.E.</a:t>
          </a:r>
        </a:p>
        <a:p>
          <a:pPr lvl="0" algn="ctr" defTabSz="755650">
            <a:lnSpc>
              <a:spcPct val="90000"/>
            </a:lnSpc>
            <a:spcBef>
              <a:spcPct val="0"/>
            </a:spcBef>
            <a:spcAft>
              <a:spcPct val="35000"/>
            </a:spcAft>
          </a:pPr>
          <a:r>
            <a:rPr lang="en-US" sz="1700" kern="1200" dirty="0" smtClean="0"/>
            <a:t>Attila becomes the sole ruler of the Huns. Captures Romans forts, invades northern Italy, but has to turn back.</a:t>
          </a:r>
          <a:endParaRPr lang="en-US" sz="1700" kern="1200" dirty="0"/>
        </a:p>
      </dsp:txBody>
      <dsp:txXfrm>
        <a:off x="6562889" y="4114800"/>
        <a:ext cx="2081945" cy="2743200"/>
      </dsp:txXfrm>
    </dsp:sp>
    <dsp:sp modelId="{323C628F-DBCC-464D-8439-1234C136218C}">
      <dsp:nvSpPr>
        <dsp:cNvPr id="0" name=""/>
        <dsp:cNvSpPr/>
      </dsp:nvSpPr>
      <dsp:spPr>
        <a:xfrm>
          <a:off x="7260962" y="3086099"/>
          <a:ext cx="685800" cy="685800"/>
        </a:xfrm>
        <a:prstGeom prst="ellips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66184-A121-4898-958F-0FA7E4F6EF78}">
      <dsp:nvSpPr>
        <dsp:cNvPr id="0" name=""/>
        <dsp:cNvSpPr/>
      </dsp:nvSpPr>
      <dsp:spPr>
        <a:xfrm>
          <a:off x="8748932" y="0"/>
          <a:ext cx="2081945" cy="27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u="sng" kern="1200" dirty="0" smtClean="0"/>
            <a:t>453 C.E. </a:t>
          </a:r>
        </a:p>
        <a:p>
          <a:pPr lvl="0" algn="ctr" defTabSz="755650">
            <a:lnSpc>
              <a:spcPct val="90000"/>
            </a:lnSpc>
            <a:spcBef>
              <a:spcPct val="0"/>
            </a:spcBef>
            <a:spcAft>
              <a:spcPct val="35000"/>
            </a:spcAft>
          </a:pPr>
          <a:r>
            <a:rPr lang="en-US" sz="1700" kern="1200" dirty="0" smtClean="0"/>
            <a:t>Attila dies on his wedding night, and the </a:t>
          </a:r>
          <a:r>
            <a:rPr lang="en-US" sz="1700" kern="1200" dirty="0" err="1" smtClean="0"/>
            <a:t>Hunnic</a:t>
          </a:r>
          <a:r>
            <a:rPr lang="en-US" sz="1700" kern="1200" dirty="0" smtClean="0"/>
            <a:t> Empire begins its decline.</a:t>
          </a:r>
          <a:endParaRPr lang="en-US" sz="1700" kern="1200" dirty="0"/>
        </a:p>
      </dsp:txBody>
      <dsp:txXfrm>
        <a:off x="8748932" y="0"/>
        <a:ext cx="2081945" cy="2743200"/>
      </dsp:txXfrm>
    </dsp:sp>
    <dsp:sp modelId="{4F524F05-3D05-463C-AB19-6CAE43E13E68}">
      <dsp:nvSpPr>
        <dsp:cNvPr id="0" name=""/>
        <dsp:cNvSpPr/>
      </dsp:nvSpPr>
      <dsp:spPr>
        <a:xfrm>
          <a:off x="9447004" y="3086099"/>
          <a:ext cx="685800" cy="685800"/>
        </a:xfrm>
        <a:prstGeom prst="ellipse">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2/22/2018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2/22/2018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2/22/2018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2/22/2018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2/22/2018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2/22/2018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t>2/22/2018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t>2/22/2018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t>2/22/2018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t>2/22/2018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t>2/22/2018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2/22/2018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2/22/2018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2/22/2018</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nW6H0EEBB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tmdPQy6F-dc&amp;list=PL2B7233B6FE9075EC&amp;index=24"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77" y="1815067"/>
            <a:ext cx="4285134" cy="2790098"/>
          </a:xfrm>
          <a:prstGeom prst="rect">
            <a:avLst/>
          </a:prstGeom>
        </p:spPr>
      </p:pic>
      <p:sp>
        <p:nvSpPr>
          <p:cNvPr id="4" name="TextBox 3"/>
          <p:cNvSpPr txBox="1"/>
          <p:nvPr/>
        </p:nvSpPr>
        <p:spPr>
          <a:xfrm>
            <a:off x="6978532" y="550008"/>
            <a:ext cx="4413841" cy="369108"/>
          </a:xfrm>
          <a:prstGeom prst="rect">
            <a:avLst/>
          </a:prstGeom>
          <a:noFill/>
        </p:spPr>
        <p:txBody>
          <a:bodyPr wrap="none" rtlCol="0">
            <a:spAutoFit/>
          </a:bodyPr>
          <a:lstStyle/>
          <a:p>
            <a:r>
              <a:rPr lang="en-US" sz="1799" dirty="0"/>
              <a:t>What do you already know about them?</a:t>
            </a:r>
          </a:p>
        </p:txBody>
      </p:sp>
      <p:sp>
        <p:nvSpPr>
          <p:cNvPr id="5" name="TextBox 4"/>
          <p:cNvSpPr txBox="1"/>
          <p:nvPr/>
        </p:nvSpPr>
        <p:spPr>
          <a:xfrm>
            <a:off x="844907" y="4728456"/>
            <a:ext cx="3285621" cy="369108"/>
          </a:xfrm>
          <a:prstGeom prst="rect">
            <a:avLst/>
          </a:prstGeom>
          <a:noFill/>
        </p:spPr>
        <p:txBody>
          <a:bodyPr wrap="none" rtlCol="0">
            <a:spAutoFit/>
          </a:bodyPr>
          <a:lstStyle/>
          <a:p>
            <a:r>
              <a:rPr lang="en-US" sz="1799" dirty="0"/>
              <a:t>Germanic or Not Germanic??</a:t>
            </a:r>
          </a:p>
        </p:txBody>
      </p:sp>
    </p:spTree>
    <p:extLst>
      <p:ext uri="{BB962C8B-B14F-4D97-AF65-F5344CB8AC3E}">
        <p14:creationId xmlns:p14="http://schemas.microsoft.com/office/powerpoint/2010/main" val="30808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295400"/>
            <a:ext cx="4419601" cy="2590800"/>
          </a:xfrm>
        </p:spPr>
        <p:txBody>
          <a:bodyPr/>
          <a:lstStyle/>
          <a:p>
            <a:r>
              <a:rPr lang="en-US" dirty="0" smtClean="0"/>
              <a:t>The Huns</a:t>
            </a:r>
            <a:endParaRPr lang="en-US" dirty="0"/>
          </a:p>
        </p:txBody>
      </p:sp>
      <p:sp>
        <p:nvSpPr>
          <p:cNvPr id="3" name="Subtitle 2"/>
          <p:cNvSpPr>
            <a:spLocks noGrp="1"/>
          </p:cNvSpPr>
          <p:nvPr>
            <p:ph type="subTitle" idx="1"/>
          </p:nvPr>
        </p:nvSpPr>
        <p:spPr>
          <a:xfrm>
            <a:off x="838201" y="1524000"/>
            <a:ext cx="7162799" cy="990600"/>
          </a:xfrm>
        </p:spPr>
        <p:txBody>
          <a:bodyPr>
            <a:normAutofit/>
          </a:bodyPr>
          <a:lstStyle/>
          <a:p>
            <a:r>
              <a:rPr lang="en-US" dirty="0" smtClean="0"/>
              <a:t>Mr. Fitzpatrick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3612" y="678646"/>
            <a:ext cx="3886200" cy="5500707"/>
          </a:xfrm>
          <a:prstGeom prst="rect">
            <a:avLst/>
          </a:prstGeom>
        </p:spPr>
      </p:pic>
      <p:sp>
        <p:nvSpPr>
          <p:cNvPr id="5" name="TextBox 4"/>
          <p:cNvSpPr txBox="1"/>
          <p:nvPr/>
        </p:nvSpPr>
        <p:spPr>
          <a:xfrm>
            <a:off x="1170671" y="2362200"/>
            <a:ext cx="4695936" cy="3416320"/>
          </a:xfrm>
          <a:prstGeom prst="rect">
            <a:avLst/>
          </a:prstGeom>
          <a:noFill/>
        </p:spPr>
        <p:txBody>
          <a:bodyPr wrap="square" rtlCol="0">
            <a:spAutoFit/>
          </a:bodyPr>
          <a:lstStyle/>
          <a:p>
            <a:r>
              <a:rPr lang="en-US" sz="2400" dirty="0"/>
              <a:t>The Huns were a group of nomadic (roaming) herdsmen, </a:t>
            </a:r>
            <a:endParaRPr lang="en-US" sz="2400" dirty="0" smtClean="0"/>
          </a:p>
          <a:p>
            <a:r>
              <a:rPr lang="en-US" sz="2400" dirty="0" smtClean="0"/>
              <a:t>warlike </a:t>
            </a:r>
            <a:r>
              <a:rPr lang="en-US" sz="2400" dirty="0"/>
              <a:t>people from the steppes </a:t>
            </a:r>
            <a:r>
              <a:rPr lang="en-US" sz="2400" dirty="0" smtClean="0"/>
              <a:t>(grasslands) of </a:t>
            </a:r>
            <a:r>
              <a:rPr lang="en-US" sz="2400" dirty="0"/>
              <a:t>North </a:t>
            </a:r>
            <a:endParaRPr lang="en-US" sz="2400" dirty="0" smtClean="0"/>
          </a:p>
          <a:p>
            <a:r>
              <a:rPr lang="en-US" sz="2400" dirty="0" smtClean="0"/>
              <a:t>Central </a:t>
            </a:r>
            <a:r>
              <a:rPr lang="en-US" sz="2400" dirty="0"/>
              <a:t>Asia north of China (Mongolia) who terrorized, </a:t>
            </a:r>
            <a:endParaRPr lang="en-US" sz="2400" dirty="0" smtClean="0"/>
          </a:p>
          <a:p>
            <a:r>
              <a:rPr lang="en-US" sz="2400" dirty="0" smtClean="0"/>
              <a:t>pillaged</a:t>
            </a:r>
            <a:r>
              <a:rPr lang="en-US" sz="2400" dirty="0"/>
              <a:t>, and destroyed much of Asia and Europe from the </a:t>
            </a:r>
            <a:endParaRPr lang="en-US" sz="2400" dirty="0" smtClean="0"/>
          </a:p>
          <a:p>
            <a:r>
              <a:rPr lang="en-US" sz="2400" dirty="0" smtClean="0"/>
              <a:t>3rd </a:t>
            </a:r>
            <a:r>
              <a:rPr lang="en-US" sz="2400" dirty="0"/>
              <a:t>through 5th centuries. </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0"/>
            <a:ext cx="9601200" cy="1143000"/>
          </a:xfrm>
        </p:spPr>
        <p:txBody>
          <a:bodyPr/>
          <a:lstStyle/>
          <a:p>
            <a:r>
              <a:rPr lang="en-US" dirty="0" smtClean="0"/>
              <a:t>Their Influence on the Fall of Rome</a:t>
            </a:r>
            <a:endParaRPr lang="en-US" dirty="0"/>
          </a:p>
        </p:txBody>
      </p:sp>
      <p:sp>
        <p:nvSpPr>
          <p:cNvPr id="14" name="Content Placeholder 13"/>
          <p:cNvSpPr>
            <a:spLocks noGrp="1"/>
          </p:cNvSpPr>
          <p:nvPr>
            <p:ph idx="1"/>
          </p:nvPr>
        </p:nvSpPr>
        <p:spPr/>
        <p:txBody>
          <a:bodyPr>
            <a:normAutofit fontScale="85000" lnSpcReduction="10000"/>
          </a:bodyPr>
          <a:lstStyle/>
          <a:p>
            <a:r>
              <a:rPr lang="en-US" dirty="0" smtClean="0"/>
              <a:t>The Huns were forced out of Asia by the Chinese. They swept into Europe, scaring the Visigoths into the Roman Empire in 376 CE, which eventually went bad for the Romans. The Visigoths sacked Rome in 410 C.E.</a:t>
            </a:r>
          </a:p>
          <a:p>
            <a:r>
              <a:rPr lang="en-US" dirty="0" smtClean="0"/>
              <a:t>They also caused the Vandals to move, and they also eventually sacked Rome in 455 C.E.</a:t>
            </a:r>
          </a:p>
          <a:p>
            <a:r>
              <a:rPr lang="en-US" dirty="0" smtClean="0"/>
              <a:t>Under the leadership of </a:t>
            </a:r>
            <a:r>
              <a:rPr lang="en-US" dirty="0" err="1" smtClean="0"/>
              <a:t>Rugulas</a:t>
            </a:r>
            <a:r>
              <a:rPr lang="en-US" dirty="0" smtClean="0"/>
              <a:t>, the Huns attacked the Eastern Roman Empire </a:t>
            </a:r>
            <a:r>
              <a:rPr lang="en-US" dirty="0"/>
              <a:t>in </a:t>
            </a:r>
            <a:r>
              <a:rPr lang="en-US" dirty="0" smtClean="0"/>
              <a:t>430 C.E., </a:t>
            </a:r>
            <a:r>
              <a:rPr lang="en-US" dirty="0"/>
              <a:t>forcing the Romans to pay huge tributes of gold to the Huns or face more destruction. </a:t>
            </a:r>
            <a:r>
              <a:rPr lang="en-US" dirty="0" smtClean="0"/>
              <a:t> </a:t>
            </a:r>
          </a:p>
          <a:p>
            <a:r>
              <a:rPr lang="en-US" dirty="0" smtClean="0"/>
              <a:t>After </a:t>
            </a:r>
            <a:r>
              <a:rPr lang="en-US" dirty="0" err="1" smtClean="0"/>
              <a:t>Rugulas</a:t>
            </a:r>
            <a:r>
              <a:rPr lang="en-US" dirty="0" smtClean="0"/>
              <a:t> died, Attila and his brother </a:t>
            </a:r>
            <a:r>
              <a:rPr lang="en-US" dirty="0" err="1" smtClean="0"/>
              <a:t>Bleda</a:t>
            </a:r>
            <a:r>
              <a:rPr lang="en-US" dirty="0" smtClean="0"/>
              <a:t> took over, but Attila would kill his brother. </a:t>
            </a:r>
            <a:r>
              <a:rPr lang="en-US" dirty="0"/>
              <a:t>In 451 </a:t>
            </a:r>
            <a:r>
              <a:rPr lang="en-US" dirty="0" smtClean="0"/>
              <a:t>C.E., </a:t>
            </a:r>
            <a:r>
              <a:rPr lang="en-US" dirty="0" smtClean="0">
                <a:hlinkClick r:id="rId2"/>
              </a:rPr>
              <a:t>Attila </a:t>
            </a:r>
            <a:r>
              <a:rPr lang="en-US" dirty="0">
                <a:hlinkClick r:id="rId2"/>
              </a:rPr>
              <a:t>invaded </a:t>
            </a:r>
            <a:r>
              <a:rPr lang="en-US" dirty="0" smtClean="0">
                <a:hlinkClick r:id="rId2"/>
              </a:rPr>
              <a:t>Gaul </a:t>
            </a:r>
            <a:r>
              <a:rPr lang="en-US" dirty="0" smtClean="0"/>
              <a:t>but </a:t>
            </a:r>
            <a:r>
              <a:rPr lang="en-US" dirty="0"/>
              <a:t>was defeated by Roman and </a:t>
            </a:r>
            <a:r>
              <a:rPr lang="en-US" dirty="0" err="1"/>
              <a:t>Visigothic</a:t>
            </a:r>
            <a:r>
              <a:rPr lang="en-US" dirty="0"/>
              <a:t> forces </a:t>
            </a:r>
            <a:r>
              <a:rPr lang="en-US" dirty="0" smtClean="0"/>
              <a:t>This </a:t>
            </a:r>
            <a:r>
              <a:rPr lang="en-US" dirty="0"/>
              <a:t>was Attila’s first and only defeat. In 452 the Huns invaded </a:t>
            </a:r>
            <a:r>
              <a:rPr lang="en-US" dirty="0" smtClean="0"/>
              <a:t>Italy and </a:t>
            </a:r>
            <a:r>
              <a:rPr lang="en-US" dirty="0"/>
              <a:t>sacked several cities, but </a:t>
            </a:r>
            <a:r>
              <a:rPr lang="en-US" dirty="0" smtClean="0"/>
              <a:t>perhaps famine </a:t>
            </a:r>
            <a:r>
              <a:rPr lang="en-US" dirty="0"/>
              <a:t>and pestilence compelled them to </a:t>
            </a:r>
            <a:r>
              <a:rPr lang="en-US" dirty="0" smtClean="0"/>
              <a:t>leave, or ……</a:t>
            </a:r>
          </a:p>
          <a:p>
            <a:r>
              <a:rPr lang="en-US" dirty="0" smtClean="0"/>
              <a:t>Read the Blue Book page 34, but stop before the Pope’s visit.</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5" descr="Leo and At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53975"/>
            <a:ext cx="9144000" cy="696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5279182" y="6324600"/>
            <a:ext cx="1782860" cy="369332"/>
          </a:xfrm>
          <a:prstGeom prst="rect">
            <a:avLst/>
          </a:prstGeom>
          <a:noFill/>
        </p:spPr>
        <p:txBody>
          <a:bodyPr wrap="none" rtlCol="0">
            <a:spAutoFit/>
          </a:bodyPr>
          <a:lstStyle/>
          <a:p>
            <a:r>
              <a:rPr lang="en-US" dirty="0" smtClean="0"/>
              <a:t>Back to Slide 3</a:t>
            </a:r>
            <a:endParaRPr lang="en-US" dirty="0"/>
          </a:p>
        </p:txBody>
      </p:sp>
    </p:spTree>
    <p:extLst>
      <p:ext uri="{BB962C8B-B14F-4D97-AF65-F5344CB8AC3E}">
        <p14:creationId xmlns:p14="http://schemas.microsoft.com/office/powerpoint/2010/main" val="141478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985" y="-152400"/>
            <a:ext cx="9601200" cy="1143000"/>
          </a:xfrm>
        </p:spPr>
        <p:txBody>
          <a:bodyPr/>
          <a:lstStyle/>
          <a:p>
            <a:r>
              <a:rPr lang="en-US" dirty="0" smtClean="0"/>
              <a:t>Famous Ruler of the Huns - Attila</a:t>
            </a:r>
            <a:endParaRPr lang="en-US" dirty="0"/>
          </a:p>
        </p:txBody>
      </p:sp>
      <p:sp>
        <p:nvSpPr>
          <p:cNvPr id="5" name="Content Placeholder 4"/>
          <p:cNvSpPr>
            <a:spLocks noGrp="1"/>
          </p:cNvSpPr>
          <p:nvPr>
            <p:ph sz="half" idx="1"/>
          </p:nvPr>
        </p:nvSpPr>
        <p:spPr>
          <a:xfrm>
            <a:off x="608012" y="1600200"/>
            <a:ext cx="5334000" cy="4953000"/>
          </a:xfrm>
        </p:spPr>
        <p:txBody>
          <a:bodyPr>
            <a:normAutofit fontScale="92500" lnSpcReduction="20000"/>
          </a:bodyPr>
          <a:lstStyle/>
          <a:p>
            <a:r>
              <a:rPr lang="en-US" dirty="0"/>
              <a:t>Attila was a fifth-century warrior, born around 406 AD, who helped unite the Hun kingdom, in an area that is now Hungary.</a:t>
            </a:r>
          </a:p>
          <a:p>
            <a:r>
              <a:rPr lang="en-US" dirty="0"/>
              <a:t>He led his Huns on a series of conquests, looting and pillaging wherever he went. </a:t>
            </a:r>
            <a:r>
              <a:rPr lang="en-US" dirty="0" smtClean="0"/>
              <a:t>Attila </a:t>
            </a:r>
            <a:r>
              <a:rPr lang="en-US" dirty="0"/>
              <a:t>acquired a vast empire, that stretched through parts of what is now Germany, Russia, Poland, and much of south-eastern Europe</a:t>
            </a:r>
            <a:r>
              <a:rPr lang="en-US" dirty="0" smtClean="0"/>
              <a:t>.</a:t>
            </a:r>
          </a:p>
          <a:p>
            <a:r>
              <a:rPr lang="en-US" dirty="0"/>
              <a:t>He came to be known as the "Scourge of God", because of the devastation he brought on the Roman Empire.</a:t>
            </a:r>
          </a:p>
          <a:p>
            <a:r>
              <a:rPr lang="en-US" dirty="0" err="1"/>
              <a:t>Atilla</a:t>
            </a:r>
            <a:r>
              <a:rPr lang="en-US" dirty="0"/>
              <a:t> died following the celebration of his marriage </a:t>
            </a:r>
            <a:r>
              <a:rPr lang="en-US" dirty="0" smtClean="0"/>
              <a:t>in </a:t>
            </a:r>
            <a:r>
              <a:rPr lang="en-US" dirty="0"/>
              <a:t>453 AD, and his empire crumbled soon after his death</a:t>
            </a:r>
            <a:r>
              <a:rPr lang="en-US" dirty="0" smtClean="0"/>
              <a:t>.</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2509" y="1447800"/>
            <a:ext cx="3694723" cy="2362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535" y="3886200"/>
            <a:ext cx="2895600" cy="2895600"/>
          </a:xfrm>
          <a:prstGeom prst="rect">
            <a:avLst/>
          </a:prstGeom>
        </p:spPr>
      </p:pic>
    </p:spTree>
    <p:extLst>
      <p:ext uri="{BB962C8B-B14F-4D97-AF65-F5344CB8AC3E}">
        <p14:creationId xmlns:p14="http://schemas.microsoft.com/office/powerpoint/2010/main" val="16481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52400"/>
            <a:ext cx="9601200" cy="1143000"/>
          </a:xfrm>
        </p:spPr>
        <p:txBody>
          <a:bodyPr/>
          <a:lstStyle/>
          <a:p>
            <a:r>
              <a:rPr lang="en-US" dirty="0" smtClean="0"/>
              <a:t>Movement and Settlement and of the Huns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1491803"/>
            <a:ext cx="9753600" cy="5277781"/>
          </a:xfrm>
          <a:prstGeom prst="rect">
            <a:avLst/>
          </a:prstGeom>
        </p:spPr>
      </p:pic>
    </p:spTree>
    <p:extLst>
      <p:ext uri="{BB962C8B-B14F-4D97-AF65-F5344CB8AC3E}">
        <p14:creationId xmlns:p14="http://schemas.microsoft.com/office/powerpoint/2010/main" val="11699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95991804"/>
              </p:ext>
            </p:extLst>
          </p:nvPr>
        </p:nvGraphicFramePr>
        <p:xfrm>
          <a:off x="74613" y="0"/>
          <a:ext cx="120395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hlinkClick r:id="rId7"/>
          </p:cNvPr>
          <p:cNvSpPr txBox="1"/>
          <p:nvPr/>
        </p:nvSpPr>
        <p:spPr>
          <a:xfrm>
            <a:off x="10437812" y="3244334"/>
            <a:ext cx="1531188" cy="369332"/>
          </a:xfrm>
          <a:prstGeom prst="rect">
            <a:avLst/>
          </a:prstGeom>
          <a:noFill/>
        </p:spPr>
        <p:txBody>
          <a:bodyPr wrap="none" rtlCol="0">
            <a:spAutoFit/>
          </a:bodyPr>
          <a:lstStyle/>
          <a:p>
            <a:r>
              <a:rPr lang="en-US" b="1" dirty="0" smtClean="0">
                <a:solidFill>
                  <a:schemeClr val="bg1"/>
                </a:solidFill>
              </a:rPr>
              <a:t>Song Parody</a:t>
            </a:r>
            <a:endParaRPr lang="en-US" b="1" dirty="0">
              <a:solidFill>
                <a:schemeClr val="bg1"/>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493</Words>
  <Application>Microsoft Office PowerPoint</Application>
  <PresentationFormat>Custom</PresentationFormat>
  <Paragraphs>34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vt:lpstr>
      <vt:lpstr>Woodgrain 16x9</vt:lpstr>
      <vt:lpstr>The Huns</vt:lpstr>
      <vt:lpstr>The Huns</vt:lpstr>
      <vt:lpstr>Their Influence on the Fall of Rome</vt:lpstr>
      <vt:lpstr>PowerPoint Presentation</vt:lpstr>
      <vt:lpstr>Famous Ruler of the Huns - Attila</vt:lpstr>
      <vt:lpstr>Movement and Settlement and of the Huns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2015-02-06T14:41:58Z</dcterms:created>
  <dcterms:modified xsi:type="dcterms:W3CDTF">2018-02-22T17:37:48Z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