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27"/>
  </p:handoutMasterIdLst>
  <p:sldIdLst>
    <p:sldId id="271" r:id="rId2"/>
    <p:sldId id="256" r:id="rId3"/>
    <p:sldId id="272" r:id="rId4"/>
    <p:sldId id="273" r:id="rId5"/>
    <p:sldId id="274" r:id="rId6"/>
    <p:sldId id="275" r:id="rId7"/>
    <p:sldId id="268" r:id="rId8"/>
    <p:sldId id="270" r:id="rId9"/>
    <p:sldId id="276" r:id="rId10"/>
    <p:sldId id="278" r:id="rId11"/>
    <p:sldId id="257" r:id="rId12"/>
    <p:sldId id="282" r:id="rId13"/>
    <p:sldId id="259" r:id="rId14"/>
    <p:sldId id="283" r:id="rId15"/>
    <p:sldId id="261" r:id="rId16"/>
    <p:sldId id="284" r:id="rId17"/>
    <p:sldId id="263" r:id="rId18"/>
    <p:sldId id="285" r:id="rId19"/>
    <p:sldId id="265" r:id="rId20"/>
    <p:sldId id="286" r:id="rId21"/>
    <p:sldId id="281" r:id="rId22"/>
    <p:sldId id="267" r:id="rId23"/>
    <p:sldId id="279" r:id="rId24"/>
    <p:sldId id="280" r:id="rId25"/>
    <p:sldId id="266"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63" d="100"/>
          <a:sy n="63" d="100"/>
        </p:scale>
        <p:origin x="78" y="10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ADACE6-A6A3-4E4B-B9D1-E3E5C934E065}" type="datetimeFigureOut">
              <a:rPr lang="en-US" smtClean="0"/>
              <a:t>1/20/2016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6DF3C9-780F-438F-AEFC-D17D54698B4C}" type="slidenum">
              <a:rPr lang="en-US" smtClean="0"/>
              <a:t>‹#›</a:t>
            </a:fld>
            <a:endParaRPr lang="en-US"/>
          </a:p>
        </p:txBody>
      </p:sp>
    </p:spTree>
    <p:extLst>
      <p:ext uri="{BB962C8B-B14F-4D97-AF65-F5344CB8AC3E}">
        <p14:creationId xmlns:p14="http://schemas.microsoft.com/office/powerpoint/2010/main" val="336235223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1/20/2016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ideas.time.com/2013/12/10/whos-biggest-the-100-most-significant-figures-in-history/"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hyperlink" Target="http://www1.cbn.com/video/the-baptism-of-jesus-quot-the-bible-quot-miniseries" TargetMode="Externa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youtube.com/watch?v=objVveZlpUs&amp;feature=related" TargetMode="External"/><Relationship Id="rId5" Type="http://schemas.openxmlformats.org/officeDocument/2006/relationships/hyperlink" Target="http://www1.cbn.com/video/jesus-meets-peter-quot-the-bible-quot-miniseries" TargetMode="Externa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www.youtube.com/watch?v=IRmfle5WHZM" TargetMode="External"/><Relationship Id="rId3" Type="http://schemas.openxmlformats.org/officeDocument/2006/relationships/slideLayout" Target="../slideLayouts/slideLayout2.xml"/><Relationship Id="rId7" Type="http://schemas.openxmlformats.org/officeDocument/2006/relationships/hyperlink" Target="https://www.youtube.com/watch?v=_ZUpPS7Ih4s"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Lbo8UeEddRQ"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www.youtube.com/watch?v=92ygYJw9CSE" TargetMode="External"/><Relationship Id="rId13" Type="http://schemas.openxmlformats.org/officeDocument/2006/relationships/hyperlink" Target="http://www.youtube.com/watch?v=k8IUt83hTew" TargetMode="External"/><Relationship Id="rId3" Type="http://schemas.openxmlformats.org/officeDocument/2006/relationships/hyperlink" Target="http://www.essex1.com/people/paul/bible17.html" TargetMode="External"/><Relationship Id="rId7" Type="http://schemas.openxmlformats.org/officeDocument/2006/relationships/hyperlink" Target="http://www.youtube.com/watch?v=PM5gO8hF1EA" TargetMode="External"/><Relationship Id="rId12" Type="http://schemas.openxmlformats.org/officeDocument/2006/relationships/hyperlink" Target="http://www.youtube.com/watch?v=Id6oS3L-D9A" TargetMode="External"/><Relationship Id="rId2" Type="http://schemas.openxmlformats.org/officeDocument/2006/relationships/hyperlink" Target="https://www.youtube.com/watch?v=6qmj5mhDwJQ" TargetMode="External"/><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essex1.com/pages/paul/bible24.html" TargetMode="External"/><Relationship Id="rId11" Type="http://schemas.openxmlformats.org/officeDocument/2006/relationships/hyperlink" Target="https://www.youtube.com/watch?v=mZPMU9riKl4" TargetMode="External"/><Relationship Id="rId5" Type="http://schemas.openxmlformats.org/officeDocument/2006/relationships/hyperlink" Target="http://www.youtube.com/watch?v=mz-OZb0YUZs" TargetMode="External"/><Relationship Id="rId15" Type="http://schemas.openxmlformats.org/officeDocument/2006/relationships/hyperlink" Target="https://www.youtube.com/watch?v=PlTpu5yHXz8" TargetMode="External"/><Relationship Id="rId10" Type="http://schemas.openxmlformats.org/officeDocument/2006/relationships/hyperlink" Target="http://www.youtube.com/watch?v=OqCTq3EeDcY" TargetMode="External"/><Relationship Id="rId4" Type="http://schemas.openxmlformats.org/officeDocument/2006/relationships/slide" Target="slide4.xml"/><Relationship Id="rId9" Type="http://schemas.openxmlformats.org/officeDocument/2006/relationships/hyperlink" Target="https://www.youtube.com/watch?v=g5BQWubuC8g" TargetMode="External"/><Relationship Id="rId14" Type="http://schemas.openxmlformats.org/officeDocument/2006/relationships/hyperlink" Target="http://www.cbn.com/tv/2207412856001"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Lbo8UeEddRQ"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Preview 1 – Seed Activity</a:t>
            </a:r>
            <a:br>
              <a:rPr lang="en-US" dirty="0" smtClean="0"/>
            </a:br>
            <a:r>
              <a:rPr lang="en-US" dirty="0" smtClean="0"/>
              <a:t>Preview 2 – See below</a:t>
            </a:r>
            <a:endParaRPr lang="en-US" dirty="0"/>
          </a:p>
        </p:txBody>
      </p:sp>
      <p:sp>
        <p:nvSpPr>
          <p:cNvPr id="3" name="Content Placeholder 2"/>
          <p:cNvSpPr>
            <a:spLocks noGrp="1"/>
          </p:cNvSpPr>
          <p:nvPr>
            <p:ph idx="1"/>
          </p:nvPr>
        </p:nvSpPr>
        <p:spPr>
          <a:xfrm>
            <a:off x="2589212" y="1803400"/>
            <a:ext cx="8915400" cy="1028700"/>
          </a:xfrm>
        </p:spPr>
        <p:txBody>
          <a:bodyPr/>
          <a:lstStyle/>
          <a:p>
            <a:r>
              <a:rPr lang="en-US" dirty="0" smtClean="0"/>
              <a:t>Whom do you consider the most influential person in the history of the world? What effect did this person have on others? How did the government in power react to this person?</a:t>
            </a:r>
            <a:endParaRPr lang="en-US" dirty="0"/>
          </a:p>
        </p:txBody>
      </p:sp>
      <p:sp>
        <p:nvSpPr>
          <p:cNvPr id="4" name="Content Placeholder 2"/>
          <p:cNvSpPr txBox="1">
            <a:spLocks/>
          </p:cNvSpPr>
          <p:nvPr/>
        </p:nvSpPr>
        <p:spPr>
          <a:xfrm>
            <a:off x="2589212" y="5829300"/>
            <a:ext cx="8915400" cy="102870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dirty="0" smtClean="0"/>
              <a:t>Many scholars have suggested that Jesus Christ is the most influential historical figure, since the religion he founded has the greatest number of followers. This lesson will explore the development of Christianity and its effect on life in the Roman Empire.  But first, we will begin with a review of Judaism.</a:t>
            </a:r>
            <a:endParaRPr lang="en-US" dirty="0"/>
          </a:p>
        </p:txBody>
      </p:sp>
      <p:sp>
        <p:nvSpPr>
          <p:cNvPr id="5" name="Rectangle 4"/>
          <p:cNvSpPr/>
          <p:nvPr/>
        </p:nvSpPr>
        <p:spPr>
          <a:xfrm>
            <a:off x="914400" y="2679700"/>
            <a:ext cx="11137900" cy="314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hlinkClick r:id="rId2"/>
          </p:cNvPr>
          <p:cNvSpPr txBox="1"/>
          <p:nvPr/>
        </p:nvSpPr>
        <p:spPr>
          <a:xfrm>
            <a:off x="5893391" y="5459968"/>
            <a:ext cx="2307042" cy="369332"/>
          </a:xfrm>
          <a:prstGeom prst="rect">
            <a:avLst/>
          </a:prstGeom>
          <a:noFill/>
        </p:spPr>
        <p:txBody>
          <a:bodyPr wrap="none" rtlCol="0">
            <a:spAutoFit/>
          </a:bodyPr>
          <a:lstStyle/>
          <a:p>
            <a:r>
              <a:rPr lang="en-US" dirty="0" smtClean="0"/>
              <a:t>100 most Influential</a:t>
            </a:r>
            <a:endParaRPr lang="en-US" dirty="0"/>
          </a:p>
        </p:txBody>
      </p:sp>
    </p:spTree>
    <p:extLst>
      <p:ext uri="{BB962C8B-B14F-4D97-AF65-F5344CB8AC3E}">
        <p14:creationId xmlns:p14="http://schemas.microsoft.com/office/powerpoint/2010/main" val="206494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heel(1)">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0"/>
            <a:ext cx="3249075" cy="1280890"/>
          </a:xfrm>
        </p:spPr>
        <p:txBody>
          <a:bodyPr>
            <a:normAutofit fontScale="90000"/>
          </a:bodyPr>
          <a:lstStyle/>
          <a:p>
            <a:r>
              <a:rPr lang="en-US" dirty="0" smtClean="0"/>
              <a:t>36.3 Writings About the Life Of Jesus</a:t>
            </a:r>
            <a:endParaRPr lang="en-US" dirty="0"/>
          </a:p>
        </p:txBody>
      </p:sp>
      <p:sp>
        <p:nvSpPr>
          <p:cNvPr id="3" name="Content Placeholder 2"/>
          <p:cNvSpPr>
            <a:spLocks noGrp="1"/>
          </p:cNvSpPr>
          <p:nvPr>
            <p:ph idx="1"/>
          </p:nvPr>
        </p:nvSpPr>
        <p:spPr>
          <a:xfrm>
            <a:off x="2589212" y="1790700"/>
            <a:ext cx="2795588" cy="508000"/>
          </a:xfrm>
        </p:spPr>
        <p:txBody>
          <a:bodyPr/>
          <a:lstStyle/>
          <a:p>
            <a:pPr marL="0" indent="0">
              <a:buNone/>
            </a:pPr>
            <a:r>
              <a:rPr lang="en-US" dirty="0" smtClean="0"/>
              <a:t>What are the gospels?</a:t>
            </a:r>
            <a:endParaRPr lang="en-US" dirty="0"/>
          </a:p>
        </p:txBody>
      </p:sp>
      <p:sp>
        <p:nvSpPr>
          <p:cNvPr id="4" name="Content Placeholder 2"/>
          <p:cNvSpPr txBox="1">
            <a:spLocks/>
          </p:cNvSpPr>
          <p:nvPr/>
        </p:nvSpPr>
        <p:spPr>
          <a:xfrm>
            <a:off x="2589212" y="3797300"/>
            <a:ext cx="3125788" cy="50800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dirty="0" smtClean="0"/>
              <a:t>Who wrote the gospels, and when </a:t>
            </a:r>
            <a:r>
              <a:rPr lang="en-US" dirty="0" smtClean="0"/>
              <a:t>were they written?</a:t>
            </a:r>
            <a:endParaRPr lang="en-US" dirty="0"/>
          </a:p>
        </p:txBody>
      </p:sp>
      <p:pic>
        <p:nvPicPr>
          <p:cNvPr id="5" name="Picture 2" descr="https://upload.wikimedia.org/wikipedia/commons/thumb/7/78/Four_Evangelists_Jordaens_Louvre_Inv1404.jpg/800px-Four_Evangelists_Jordaens_Louvre_Inv14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7172" y="0"/>
            <a:ext cx="5965928" cy="68193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53709" y="2209860"/>
            <a:ext cx="4783463" cy="1323439"/>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solidFill>
                  <a:srgbClr val="FF0000"/>
                </a:solidFill>
              </a:rPr>
              <a:t>Accounts of Jesus’ life that were written in Greek by four of his followers.  Gospel means “good news.” They were written to spread the news of Jesus’ life and teachings.</a:t>
            </a:r>
            <a:endParaRPr lang="en-US" sz="1600" b="1" dirty="0">
              <a:solidFill>
                <a:srgbClr val="FF0000"/>
              </a:solidFill>
            </a:endParaRPr>
          </a:p>
        </p:txBody>
      </p:sp>
      <p:sp>
        <p:nvSpPr>
          <p:cNvPr id="7" name="TextBox 6"/>
          <p:cNvSpPr txBox="1"/>
          <p:nvPr/>
        </p:nvSpPr>
        <p:spPr>
          <a:xfrm>
            <a:off x="1177270" y="4556442"/>
            <a:ext cx="4537730" cy="1077218"/>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solidFill>
                  <a:srgbClr val="FF0000"/>
                </a:solidFill>
              </a:rPr>
              <a:t>Matthew, Mark, Luke, and John wrote the Gospels.</a:t>
            </a:r>
          </a:p>
          <a:p>
            <a:pPr marL="285750" indent="-285750">
              <a:buFont typeface="Arial" panose="020B0604020202020204" pitchFamily="34" charset="0"/>
              <a:buChar char="•"/>
            </a:pPr>
            <a:r>
              <a:rPr lang="en-US" sz="1600" b="1" dirty="0" smtClean="0">
                <a:solidFill>
                  <a:srgbClr val="FF0000"/>
                </a:solidFill>
              </a:rPr>
              <a:t>They were written down 30-70 years after Jesus died.</a:t>
            </a:r>
            <a:endParaRPr lang="en-US" sz="1600" b="1" dirty="0">
              <a:solidFill>
                <a:srgbClr val="FF0000"/>
              </a:solidFill>
            </a:endParaRPr>
          </a:p>
        </p:txBody>
      </p:sp>
    </p:spTree>
    <p:extLst>
      <p:ext uri="{BB962C8B-B14F-4D97-AF65-F5344CB8AC3E}">
        <p14:creationId xmlns:p14="http://schemas.microsoft.com/office/powerpoint/2010/main" val="12555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nglishwifeindianlife.com/wp-content/uploads/2014/12/nativity-scen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9004" y="1473200"/>
            <a:ext cx="6356696" cy="39751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292004" y="152400"/>
            <a:ext cx="9042746" cy="6705600"/>
            <a:chOff x="2292004" y="152400"/>
            <a:chExt cx="9042746" cy="6705600"/>
          </a:xfrm>
        </p:grpSpPr>
        <p:sp>
          <p:nvSpPr>
            <p:cNvPr id="2" name="Line Callout 2 1"/>
            <p:cNvSpPr/>
            <p:nvPr/>
          </p:nvSpPr>
          <p:spPr>
            <a:xfrm>
              <a:off x="7797800" y="152400"/>
              <a:ext cx="1155700" cy="1231900"/>
            </a:xfrm>
            <a:prstGeom prst="borderCallout2">
              <a:avLst>
                <a:gd name="adj1" fmla="val 18750"/>
                <a:gd name="adj2" fmla="val -8333"/>
                <a:gd name="adj3" fmla="val 18750"/>
                <a:gd name="adj4" fmla="val -16667"/>
                <a:gd name="adj5" fmla="val 163253"/>
                <a:gd name="adj6" fmla="val -4065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Joseph</a:t>
              </a:r>
              <a:r>
                <a:rPr lang="en-US" sz="1200" dirty="0" smtClean="0"/>
                <a:t> is the man standing behind a woman with a baby.</a:t>
              </a:r>
              <a:endParaRPr lang="en-US" sz="1200" dirty="0"/>
            </a:p>
          </p:txBody>
        </p:sp>
        <p:sp>
          <p:nvSpPr>
            <p:cNvPr id="4" name="Line Callout 2 3"/>
            <p:cNvSpPr/>
            <p:nvPr/>
          </p:nvSpPr>
          <p:spPr>
            <a:xfrm>
              <a:off x="10179050" y="1917700"/>
              <a:ext cx="1155700" cy="1231900"/>
            </a:xfrm>
            <a:prstGeom prst="borderCallout2">
              <a:avLst>
                <a:gd name="adj1" fmla="val 18750"/>
                <a:gd name="adj2" fmla="val -8333"/>
                <a:gd name="adj3" fmla="val 18750"/>
                <a:gd name="adj4" fmla="val -16667"/>
                <a:gd name="adj5" fmla="val 136449"/>
                <a:gd name="adj6" fmla="val -29779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 child is Jesus, the </a:t>
              </a:r>
              <a:r>
                <a:rPr lang="en-US" sz="1200" b="1" dirty="0" smtClean="0"/>
                <a:t>first born son </a:t>
              </a:r>
              <a:r>
                <a:rPr lang="en-US" sz="1200" dirty="0" smtClean="0"/>
                <a:t>of Joseph and Mary.</a:t>
              </a:r>
              <a:endParaRPr lang="en-US" sz="1200" dirty="0"/>
            </a:p>
          </p:txBody>
        </p:sp>
        <p:sp>
          <p:nvSpPr>
            <p:cNvPr id="5" name="Line Callout 2 4"/>
            <p:cNvSpPr/>
            <p:nvPr/>
          </p:nvSpPr>
          <p:spPr>
            <a:xfrm>
              <a:off x="9601200" y="5626100"/>
              <a:ext cx="1733550" cy="1231900"/>
            </a:xfrm>
            <a:prstGeom prst="borderCallout2">
              <a:avLst>
                <a:gd name="adj1" fmla="val 18750"/>
                <a:gd name="adj2" fmla="val -8333"/>
                <a:gd name="adj3" fmla="val 32152"/>
                <a:gd name="adj4" fmla="val -103480"/>
                <a:gd name="adj5" fmla="val -63757"/>
                <a:gd name="adj6" fmla="val -12043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 animals and hay show that this event takes place in a </a:t>
              </a:r>
              <a:r>
                <a:rPr lang="en-US" sz="1200" dirty="0" smtClean="0"/>
                <a:t>stable, and why there would be a </a:t>
              </a:r>
              <a:r>
                <a:rPr lang="en-US" sz="1200" b="1" dirty="0" smtClean="0"/>
                <a:t>manger.</a:t>
              </a:r>
              <a:endParaRPr lang="en-US" sz="1200" b="1" dirty="0"/>
            </a:p>
          </p:txBody>
        </p:sp>
        <p:sp>
          <p:nvSpPr>
            <p:cNvPr id="6" name="Line Callout 2 5"/>
            <p:cNvSpPr/>
            <p:nvPr/>
          </p:nvSpPr>
          <p:spPr>
            <a:xfrm>
              <a:off x="3689004" y="152400"/>
              <a:ext cx="1155700" cy="1231900"/>
            </a:xfrm>
            <a:prstGeom prst="borderCallout2">
              <a:avLst>
                <a:gd name="adj1" fmla="val 25966"/>
                <a:gd name="adj2" fmla="val 100458"/>
                <a:gd name="adj3" fmla="val 37307"/>
                <a:gd name="adj4" fmla="val 131685"/>
                <a:gd name="adj5" fmla="val 222016"/>
                <a:gd name="adj6" fmla="val 2527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Mary</a:t>
              </a:r>
              <a:r>
                <a:rPr lang="en-US" sz="1200" dirty="0" smtClean="0"/>
                <a:t> is caring for the baby.</a:t>
              </a:r>
              <a:endParaRPr lang="en-US" sz="1200" dirty="0"/>
            </a:p>
          </p:txBody>
        </p:sp>
        <p:sp>
          <p:nvSpPr>
            <p:cNvPr id="7" name="Line Callout 2 6"/>
            <p:cNvSpPr/>
            <p:nvPr/>
          </p:nvSpPr>
          <p:spPr>
            <a:xfrm>
              <a:off x="2292004" y="4940300"/>
              <a:ext cx="1155700" cy="1231900"/>
            </a:xfrm>
            <a:prstGeom prst="borderCallout2">
              <a:avLst>
                <a:gd name="adj1" fmla="val 53802"/>
                <a:gd name="adj2" fmla="val 99359"/>
                <a:gd name="adj3" fmla="val 54832"/>
                <a:gd name="adj4" fmla="val 186630"/>
                <a:gd name="adj5" fmla="val -84170"/>
                <a:gd name="adj6" fmla="val 40769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 baby Jesus is </a:t>
              </a:r>
              <a:r>
                <a:rPr lang="en-US" sz="1200" b="1" dirty="0" smtClean="0"/>
                <a:t>wrapped in swaddling </a:t>
              </a:r>
              <a:r>
                <a:rPr lang="en-US" sz="1200" dirty="0" smtClean="0"/>
                <a:t>clothes.</a:t>
              </a:r>
              <a:endParaRPr lang="en-US" sz="1200" dirty="0"/>
            </a:p>
          </p:txBody>
        </p:sp>
      </p:grpSp>
      <p:sp>
        <p:nvSpPr>
          <p:cNvPr id="9" name="Title 1"/>
          <p:cNvSpPr>
            <a:spLocks noGrp="1"/>
          </p:cNvSpPr>
          <p:nvPr>
            <p:ph type="title"/>
          </p:nvPr>
        </p:nvSpPr>
        <p:spPr>
          <a:xfrm>
            <a:off x="718266" y="1384300"/>
            <a:ext cx="4303175" cy="1280890"/>
          </a:xfrm>
        </p:spPr>
        <p:txBody>
          <a:bodyPr>
            <a:normAutofit/>
          </a:bodyPr>
          <a:lstStyle/>
          <a:p>
            <a:r>
              <a:rPr lang="en-US" dirty="0" smtClean="0"/>
              <a:t>36.4 The</a:t>
            </a:r>
            <a:br>
              <a:rPr lang="en-US" dirty="0" smtClean="0"/>
            </a:br>
            <a:r>
              <a:rPr lang="en-US" dirty="0" smtClean="0"/>
              <a:t>Birth of Jesus</a:t>
            </a:r>
            <a:endParaRPr lang="en-US" dirty="0"/>
          </a:p>
        </p:txBody>
      </p:sp>
      <p:sp>
        <p:nvSpPr>
          <p:cNvPr id="8" name="TextBox 7"/>
          <p:cNvSpPr txBox="1"/>
          <p:nvPr/>
        </p:nvSpPr>
        <p:spPr>
          <a:xfrm>
            <a:off x="5021441" y="6172200"/>
            <a:ext cx="3839513" cy="369332"/>
          </a:xfrm>
          <a:prstGeom prst="rect">
            <a:avLst/>
          </a:prstGeom>
          <a:noFill/>
        </p:spPr>
        <p:txBody>
          <a:bodyPr wrap="none" rtlCol="0">
            <a:spAutoFit/>
          </a:bodyPr>
          <a:lstStyle/>
          <a:p>
            <a:r>
              <a:rPr lang="en-US" dirty="0" smtClean="0">
                <a:hlinkClick r:id="rId5"/>
              </a:rPr>
              <a:t>About 30 years later</a:t>
            </a:r>
            <a:r>
              <a:rPr lang="en-US" dirty="0" smtClean="0">
                <a:hlinkClick r:id="rId5"/>
              </a:rPr>
              <a:t>…</a:t>
            </a:r>
            <a:r>
              <a:rPr lang="en-US" dirty="0" smtClean="0"/>
              <a:t> - Baptized</a:t>
            </a:r>
            <a:endParaRPr lang="en-US" dirty="0"/>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98835" y="2665190"/>
            <a:ext cx="609600" cy="609600"/>
          </a:xfrm>
          <a:prstGeom prst="rect">
            <a:avLst/>
          </a:prstGeom>
        </p:spPr>
      </p:pic>
    </p:spTree>
    <p:extLst>
      <p:ext uri="{BB962C8B-B14F-4D97-AF65-F5344CB8AC3E}">
        <p14:creationId xmlns:p14="http://schemas.microsoft.com/office/powerpoint/2010/main" val="368708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3740"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Points</a:t>
            </a:r>
            <a:endParaRPr lang="en-US" dirty="0"/>
          </a:p>
        </p:txBody>
      </p:sp>
      <p:sp>
        <p:nvSpPr>
          <p:cNvPr id="3" name="Content Placeholder 2"/>
          <p:cNvSpPr>
            <a:spLocks noGrp="1"/>
          </p:cNvSpPr>
          <p:nvPr>
            <p:ph idx="1"/>
          </p:nvPr>
        </p:nvSpPr>
        <p:spPr>
          <a:xfrm>
            <a:off x="2592925" y="1645920"/>
            <a:ext cx="8915400" cy="3777622"/>
          </a:xfrm>
        </p:spPr>
        <p:txBody>
          <a:bodyPr>
            <a:noAutofit/>
          </a:bodyPr>
          <a:lstStyle/>
          <a:p>
            <a:r>
              <a:rPr lang="en-US" sz="2400" dirty="0" smtClean="0"/>
              <a:t>Mary lived in Nazareth</a:t>
            </a:r>
          </a:p>
          <a:p>
            <a:r>
              <a:rPr lang="en-US" sz="2400" dirty="0" smtClean="0"/>
              <a:t>Emperor Augustus was taking a census, or count of the people.</a:t>
            </a:r>
          </a:p>
          <a:p>
            <a:r>
              <a:rPr lang="en-US" sz="2400" dirty="0" smtClean="0"/>
              <a:t>Each man had to return to the town of his birth to be counted.</a:t>
            </a:r>
          </a:p>
          <a:p>
            <a:r>
              <a:rPr lang="en-US" sz="2400" dirty="0" smtClean="0"/>
              <a:t>This is why they were traveling to Bethlehem, where Joseph was born.</a:t>
            </a:r>
          </a:p>
          <a:p>
            <a:r>
              <a:rPr lang="en-US" sz="2400" dirty="0" smtClean="0"/>
              <a:t>Jesus probably learned carpentry, Jewish law, and religion.</a:t>
            </a:r>
          </a:p>
          <a:p>
            <a:r>
              <a:rPr lang="en-US" sz="2400" dirty="0" smtClean="0"/>
              <a:t>Jesus was baptized by John the Baptist around the age of 30. He began preaching just after this event.</a:t>
            </a:r>
          </a:p>
        </p:txBody>
      </p:sp>
      <p:sp>
        <p:nvSpPr>
          <p:cNvPr id="8" name="Freeform 7"/>
          <p:cNvSpPr/>
          <p:nvPr/>
        </p:nvSpPr>
        <p:spPr>
          <a:xfrm>
            <a:off x="8001000" y="4248150"/>
            <a:ext cx="1724026" cy="57151"/>
          </a:xfrm>
          <a:custGeom>
            <a:avLst/>
            <a:gdLst/>
            <a:ahLst/>
            <a:cxnLst/>
            <a:rect l="0" t="0" r="0" b="0"/>
            <a:pathLst>
              <a:path w="1724026" h="57151">
                <a:moveTo>
                  <a:pt x="0" y="38100"/>
                </a:moveTo>
                <a:lnTo>
                  <a:pt x="9525" y="28575"/>
                </a:lnTo>
                <a:lnTo>
                  <a:pt x="19050" y="19050"/>
                </a:lnTo>
                <a:lnTo>
                  <a:pt x="28575" y="19050"/>
                </a:lnTo>
                <a:lnTo>
                  <a:pt x="47625" y="19050"/>
                </a:lnTo>
                <a:lnTo>
                  <a:pt x="66675" y="9525"/>
                </a:lnTo>
                <a:lnTo>
                  <a:pt x="85725" y="9525"/>
                </a:lnTo>
                <a:lnTo>
                  <a:pt x="104775" y="9525"/>
                </a:lnTo>
                <a:lnTo>
                  <a:pt x="133350" y="19050"/>
                </a:lnTo>
                <a:lnTo>
                  <a:pt x="161925" y="19050"/>
                </a:lnTo>
                <a:lnTo>
                  <a:pt x="190500" y="19050"/>
                </a:lnTo>
                <a:lnTo>
                  <a:pt x="219075" y="19050"/>
                </a:lnTo>
                <a:lnTo>
                  <a:pt x="238125" y="19050"/>
                </a:lnTo>
                <a:lnTo>
                  <a:pt x="276225" y="19050"/>
                </a:lnTo>
                <a:lnTo>
                  <a:pt x="304800" y="19050"/>
                </a:lnTo>
                <a:lnTo>
                  <a:pt x="333375" y="19050"/>
                </a:lnTo>
                <a:lnTo>
                  <a:pt x="361950" y="19050"/>
                </a:lnTo>
                <a:lnTo>
                  <a:pt x="400050" y="19050"/>
                </a:lnTo>
                <a:lnTo>
                  <a:pt x="428625" y="19050"/>
                </a:lnTo>
                <a:lnTo>
                  <a:pt x="466725" y="19050"/>
                </a:lnTo>
                <a:lnTo>
                  <a:pt x="504825" y="19050"/>
                </a:lnTo>
                <a:lnTo>
                  <a:pt x="552450" y="19050"/>
                </a:lnTo>
                <a:lnTo>
                  <a:pt x="590550" y="19050"/>
                </a:lnTo>
                <a:lnTo>
                  <a:pt x="628650" y="19050"/>
                </a:lnTo>
                <a:lnTo>
                  <a:pt x="666750" y="9525"/>
                </a:lnTo>
                <a:lnTo>
                  <a:pt x="714375" y="9525"/>
                </a:lnTo>
                <a:lnTo>
                  <a:pt x="752475" y="9525"/>
                </a:lnTo>
                <a:lnTo>
                  <a:pt x="790575" y="9525"/>
                </a:lnTo>
                <a:lnTo>
                  <a:pt x="838200" y="9525"/>
                </a:lnTo>
                <a:lnTo>
                  <a:pt x="876300" y="0"/>
                </a:lnTo>
                <a:lnTo>
                  <a:pt x="923925" y="0"/>
                </a:lnTo>
                <a:lnTo>
                  <a:pt x="971550" y="0"/>
                </a:lnTo>
                <a:lnTo>
                  <a:pt x="1009650" y="0"/>
                </a:lnTo>
                <a:lnTo>
                  <a:pt x="1057275" y="0"/>
                </a:lnTo>
                <a:lnTo>
                  <a:pt x="1104900" y="0"/>
                </a:lnTo>
                <a:lnTo>
                  <a:pt x="1152525" y="0"/>
                </a:lnTo>
                <a:lnTo>
                  <a:pt x="1200150" y="0"/>
                </a:lnTo>
                <a:lnTo>
                  <a:pt x="1247775" y="0"/>
                </a:lnTo>
                <a:lnTo>
                  <a:pt x="1285875" y="0"/>
                </a:lnTo>
                <a:lnTo>
                  <a:pt x="1333500" y="0"/>
                </a:lnTo>
                <a:lnTo>
                  <a:pt x="1371600" y="0"/>
                </a:lnTo>
                <a:lnTo>
                  <a:pt x="1419225" y="9525"/>
                </a:lnTo>
                <a:lnTo>
                  <a:pt x="1457325" y="9525"/>
                </a:lnTo>
                <a:lnTo>
                  <a:pt x="1485900" y="19050"/>
                </a:lnTo>
                <a:lnTo>
                  <a:pt x="1524000" y="19050"/>
                </a:lnTo>
                <a:lnTo>
                  <a:pt x="1552575" y="28575"/>
                </a:lnTo>
                <a:lnTo>
                  <a:pt x="1581150" y="28575"/>
                </a:lnTo>
                <a:lnTo>
                  <a:pt x="1609725" y="38100"/>
                </a:lnTo>
                <a:lnTo>
                  <a:pt x="1628775" y="38100"/>
                </a:lnTo>
                <a:lnTo>
                  <a:pt x="1647825" y="38100"/>
                </a:lnTo>
                <a:lnTo>
                  <a:pt x="1666875" y="47625"/>
                </a:lnTo>
                <a:lnTo>
                  <a:pt x="1685925" y="47625"/>
                </a:lnTo>
                <a:lnTo>
                  <a:pt x="1695450" y="47625"/>
                </a:lnTo>
                <a:lnTo>
                  <a:pt x="1714500" y="57150"/>
                </a:lnTo>
                <a:lnTo>
                  <a:pt x="1724025" y="57150"/>
                </a:lnTo>
                <a:lnTo>
                  <a:pt x="1724025" y="57150"/>
                </a:lnTo>
                <a:lnTo>
                  <a:pt x="1724025" y="5715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2409825" y="3838575"/>
            <a:ext cx="47626" cy="428626"/>
          </a:xfrm>
          <a:custGeom>
            <a:avLst/>
            <a:gdLst/>
            <a:ahLst/>
            <a:cxnLst/>
            <a:rect l="0" t="0" r="0" b="0"/>
            <a:pathLst>
              <a:path w="47626" h="428626">
                <a:moveTo>
                  <a:pt x="9525" y="0"/>
                </a:moveTo>
                <a:lnTo>
                  <a:pt x="9525" y="0"/>
                </a:lnTo>
                <a:lnTo>
                  <a:pt x="9525" y="0"/>
                </a:lnTo>
                <a:lnTo>
                  <a:pt x="0" y="0"/>
                </a:lnTo>
                <a:lnTo>
                  <a:pt x="0" y="9525"/>
                </a:lnTo>
                <a:lnTo>
                  <a:pt x="0" y="9525"/>
                </a:lnTo>
                <a:lnTo>
                  <a:pt x="9525" y="19050"/>
                </a:lnTo>
                <a:lnTo>
                  <a:pt x="9525" y="38100"/>
                </a:lnTo>
                <a:lnTo>
                  <a:pt x="19050" y="66675"/>
                </a:lnTo>
                <a:lnTo>
                  <a:pt x="19050" y="85725"/>
                </a:lnTo>
                <a:lnTo>
                  <a:pt x="28575" y="123825"/>
                </a:lnTo>
                <a:lnTo>
                  <a:pt x="28575" y="152400"/>
                </a:lnTo>
                <a:lnTo>
                  <a:pt x="38100" y="180975"/>
                </a:lnTo>
                <a:lnTo>
                  <a:pt x="38100" y="219075"/>
                </a:lnTo>
                <a:lnTo>
                  <a:pt x="38100" y="257175"/>
                </a:lnTo>
                <a:lnTo>
                  <a:pt x="47625" y="295275"/>
                </a:lnTo>
                <a:lnTo>
                  <a:pt x="47625" y="323850"/>
                </a:lnTo>
                <a:lnTo>
                  <a:pt x="47625" y="361950"/>
                </a:lnTo>
                <a:lnTo>
                  <a:pt x="47625" y="390525"/>
                </a:lnTo>
                <a:lnTo>
                  <a:pt x="47625" y="409575"/>
                </a:lnTo>
                <a:lnTo>
                  <a:pt x="47625" y="428625"/>
                </a:lnTo>
                <a:lnTo>
                  <a:pt x="47625" y="42862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2266950" y="4686300"/>
            <a:ext cx="257176" cy="371476"/>
          </a:xfrm>
          <a:custGeom>
            <a:avLst/>
            <a:gdLst/>
            <a:ahLst/>
            <a:cxnLst/>
            <a:rect l="0" t="0" r="0" b="0"/>
            <a:pathLst>
              <a:path w="257176" h="371476">
                <a:moveTo>
                  <a:pt x="66675" y="28575"/>
                </a:moveTo>
                <a:lnTo>
                  <a:pt x="66675" y="28575"/>
                </a:lnTo>
                <a:lnTo>
                  <a:pt x="66675" y="28575"/>
                </a:lnTo>
                <a:lnTo>
                  <a:pt x="66675" y="28575"/>
                </a:lnTo>
                <a:lnTo>
                  <a:pt x="76200" y="19050"/>
                </a:lnTo>
                <a:lnTo>
                  <a:pt x="76200" y="19050"/>
                </a:lnTo>
                <a:lnTo>
                  <a:pt x="76200" y="9525"/>
                </a:lnTo>
                <a:lnTo>
                  <a:pt x="85725" y="9525"/>
                </a:lnTo>
                <a:lnTo>
                  <a:pt x="85725" y="9525"/>
                </a:lnTo>
                <a:lnTo>
                  <a:pt x="85725" y="9525"/>
                </a:lnTo>
                <a:lnTo>
                  <a:pt x="95250" y="9525"/>
                </a:lnTo>
                <a:lnTo>
                  <a:pt x="104775" y="0"/>
                </a:lnTo>
                <a:lnTo>
                  <a:pt x="104775" y="0"/>
                </a:lnTo>
                <a:lnTo>
                  <a:pt x="114300" y="0"/>
                </a:lnTo>
                <a:lnTo>
                  <a:pt x="123825" y="0"/>
                </a:lnTo>
                <a:lnTo>
                  <a:pt x="133350" y="0"/>
                </a:lnTo>
                <a:lnTo>
                  <a:pt x="142875" y="0"/>
                </a:lnTo>
                <a:lnTo>
                  <a:pt x="152400" y="0"/>
                </a:lnTo>
                <a:lnTo>
                  <a:pt x="161925" y="0"/>
                </a:lnTo>
                <a:lnTo>
                  <a:pt x="180975" y="0"/>
                </a:lnTo>
                <a:lnTo>
                  <a:pt x="190500" y="9525"/>
                </a:lnTo>
                <a:lnTo>
                  <a:pt x="200025" y="19050"/>
                </a:lnTo>
                <a:lnTo>
                  <a:pt x="209550" y="19050"/>
                </a:lnTo>
                <a:lnTo>
                  <a:pt x="219075" y="28575"/>
                </a:lnTo>
                <a:lnTo>
                  <a:pt x="228600" y="38100"/>
                </a:lnTo>
                <a:lnTo>
                  <a:pt x="228600" y="47625"/>
                </a:lnTo>
                <a:lnTo>
                  <a:pt x="238125" y="66675"/>
                </a:lnTo>
                <a:lnTo>
                  <a:pt x="247650" y="76200"/>
                </a:lnTo>
                <a:lnTo>
                  <a:pt x="247650" y="95250"/>
                </a:lnTo>
                <a:lnTo>
                  <a:pt x="247650" y="114300"/>
                </a:lnTo>
                <a:lnTo>
                  <a:pt x="257175" y="133350"/>
                </a:lnTo>
                <a:lnTo>
                  <a:pt x="257175" y="152400"/>
                </a:lnTo>
                <a:lnTo>
                  <a:pt x="257175" y="171450"/>
                </a:lnTo>
                <a:lnTo>
                  <a:pt x="257175" y="190500"/>
                </a:lnTo>
                <a:lnTo>
                  <a:pt x="247650" y="209550"/>
                </a:lnTo>
                <a:lnTo>
                  <a:pt x="238125" y="228600"/>
                </a:lnTo>
                <a:lnTo>
                  <a:pt x="238125" y="247650"/>
                </a:lnTo>
                <a:lnTo>
                  <a:pt x="228600" y="266700"/>
                </a:lnTo>
                <a:lnTo>
                  <a:pt x="219075" y="276225"/>
                </a:lnTo>
                <a:lnTo>
                  <a:pt x="209550" y="295275"/>
                </a:lnTo>
                <a:lnTo>
                  <a:pt x="190500" y="304800"/>
                </a:lnTo>
                <a:lnTo>
                  <a:pt x="171450" y="323850"/>
                </a:lnTo>
                <a:lnTo>
                  <a:pt x="161925" y="323850"/>
                </a:lnTo>
                <a:lnTo>
                  <a:pt x="133350" y="333375"/>
                </a:lnTo>
                <a:lnTo>
                  <a:pt x="114300" y="333375"/>
                </a:lnTo>
                <a:lnTo>
                  <a:pt x="95250" y="333375"/>
                </a:lnTo>
                <a:lnTo>
                  <a:pt x="76200" y="333375"/>
                </a:lnTo>
                <a:lnTo>
                  <a:pt x="57150" y="323850"/>
                </a:lnTo>
                <a:lnTo>
                  <a:pt x="38100" y="323850"/>
                </a:lnTo>
                <a:lnTo>
                  <a:pt x="19050" y="314325"/>
                </a:lnTo>
                <a:lnTo>
                  <a:pt x="19050" y="304800"/>
                </a:lnTo>
                <a:lnTo>
                  <a:pt x="9525" y="285750"/>
                </a:lnTo>
                <a:lnTo>
                  <a:pt x="9525" y="276225"/>
                </a:lnTo>
                <a:lnTo>
                  <a:pt x="0" y="266700"/>
                </a:lnTo>
                <a:lnTo>
                  <a:pt x="0" y="257175"/>
                </a:lnTo>
                <a:lnTo>
                  <a:pt x="0" y="238125"/>
                </a:lnTo>
                <a:lnTo>
                  <a:pt x="9525" y="228600"/>
                </a:lnTo>
                <a:lnTo>
                  <a:pt x="19050" y="219075"/>
                </a:lnTo>
                <a:lnTo>
                  <a:pt x="19050" y="209550"/>
                </a:lnTo>
                <a:lnTo>
                  <a:pt x="38100" y="209550"/>
                </a:lnTo>
                <a:lnTo>
                  <a:pt x="47625" y="200025"/>
                </a:lnTo>
                <a:lnTo>
                  <a:pt x="66675" y="209550"/>
                </a:lnTo>
                <a:lnTo>
                  <a:pt x="76200" y="209550"/>
                </a:lnTo>
                <a:lnTo>
                  <a:pt x="85725" y="219075"/>
                </a:lnTo>
                <a:lnTo>
                  <a:pt x="104775" y="228600"/>
                </a:lnTo>
                <a:lnTo>
                  <a:pt x="114300" y="238125"/>
                </a:lnTo>
                <a:lnTo>
                  <a:pt x="123825" y="257175"/>
                </a:lnTo>
                <a:lnTo>
                  <a:pt x="142875" y="266700"/>
                </a:lnTo>
                <a:lnTo>
                  <a:pt x="161925" y="285750"/>
                </a:lnTo>
                <a:lnTo>
                  <a:pt x="171450" y="304800"/>
                </a:lnTo>
                <a:lnTo>
                  <a:pt x="190500" y="323850"/>
                </a:lnTo>
                <a:lnTo>
                  <a:pt x="200025" y="342900"/>
                </a:lnTo>
                <a:lnTo>
                  <a:pt x="209550" y="361950"/>
                </a:lnTo>
                <a:lnTo>
                  <a:pt x="219075" y="371475"/>
                </a:lnTo>
                <a:lnTo>
                  <a:pt x="219075" y="37147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2314575" y="5467350"/>
            <a:ext cx="266701" cy="447676"/>
          </a:xfrm>
          <a:custGeom>
            <a:avLst/>
            <a:gdLst/>
            <a:ahLst/>
            <a:cxnLst/>
            <a:rect l="0" t="0" r="0" b="0"/>
            <a:pathLst>
              <a:path w="266701" h="447676">
                <a:moveTo>
                  <a:pt x="9525" y="28575"/>
                </a:moveTo>
                <a:lnTo>
                  <a:pt x="19050" y="19050"/>
                </a:lnTo>
                <a:lnTo>
                  <a:pt x="19050" y="9525"/>
                </a:lnTo>
                <a:lnTo>
                  <a:pt x="19050" y="9525"/>
                </a:lnTo>
                <a:lnTo>
                  <a:pt x="28575" y="0"/>
                </a:lnTo>
                <a:lnTo>
                  <a:pt x="38100" y="0"/>
                </a:lnTo>
                <a:lnTo>
                  <a:pt x="47625" y="0"/>
                </a:lnTo>
                <a:lnTo>
                  <a:pt x="57150" y="0"/>
                </a:lnTo>
                <a:lnTo>
                  <a:pt x="76200" y="0"/>
                </a:lnTo>
                <a:lnTo>
                  <a:pt x="95250" y="9525"/>
                </a:lnTo>
                <a:lnTo>
                  <a:pt x="114300" y="19050"/>
                </a:lnTo>
                <a:lnTo>
                  <a:pt x="142875" y="38100"/>
                </a:lnTo>
                <a:lnTo>
                  <a:pt x="161925" y="57150"/>
                </a:lnTo>
                <a:lnTo>
                  <a:pt x="180975" y="66675"/>
                </a:lnTo>
                <a:lnTo>
                  <a:pt x="190500" y="95250"/>
                </a:lnTo>
                <a:lnTo>
                  <a:pt x="200025" y="114300"/>
                </a:lnTo>
                <a:lnTo>
                  <a:pt x="209550" y="123825"/>
                </a:lnTo>
                <a:lnTo>
                  <a:pt x="209550" y="142875"/>
                </a:lnTo>
                <a:lnTo>
                  <a:pt x="209550" y="152400"/>
                </a:lnTo>
                <a:lnTo>
                  <a:pt x="209550" y="161925"/>
                </a:lnTo>
                <a:lnTo>
                  <a:pt x="200025" y="171450"/>
                </a:lnTo>
                <a:lnTo>
                  <a:pt x="190500" y="180975"/>
                </a:lnTo>
                <a:lnTo>
                  <a:pt x="171450" y="180975"/>
                </a:lnTo>
                <a:lnTo>
                  <a:pt x="161925" y="180975"/>
                </a:lnTo>
                <a:lnTo>
                  <a:pt x="142875" y="180975"/>
                </a:lnTo>
                <a:lnTo>
                  <a:pt x="123825" y="180975"/>
                </a:lnTo>
                <a:lnTo>
                  <a:pt x="114300" y="180975"/>
                </a:lnTo>
                <a:lnTo>
                  <a:pt x="104775" y="180975"/>
                </a:lnTo>
                <a:lnTo>
                  <a:pt x="95250" y="180975"/>
                </a:lnTo>
                <a:lnTo>
                  <a:pt x="95250" y="180975"/>
                </a:lnTo>
                <a:lnTo>
                  <a:pt x="95250" y="180975"/>
                </a:lnTo>
                <a:lnTo>
                  <a:pt x="95250" y="190500"/>
                </a:lnTo>
                <a:lnTo>
                  <a:pt x="95250" y="190500"/>
                </a:lnTo>
                <a:lnTo>
                  <a:pt x="104775" y="200025"/>
                </a:lnTo>
                <a:lnTo>
                  <a:pt x="114300" y="209550"/>
                </a:lnTo>
                <a:lnTo>
                  <a:pt x="123825" y="219075"/>
                </a:lnTo>
                <a:lnTo>
                  <a:pt x="142875" y="228600"/>
                </a:lnTo>
                <a:lnTo>
                  <a:pt x="161925" y="247650"/>
                </a:lnTo>
                <a:lnTo>
                  <a:pt x="180975" y="257175"/>
                </a:lnTo>
                <a:lnTo>
                  <a:pt x="200025" y="266700"/>
                </a:lnTo>
                <a:lnTo>
                  <a:pt x="219075" y="285750"/>
                </a:lnTo>
                <a:lnTo>
                  <a:pt x="238125" y="295275"/>
                </a:lnTo>
                <a:lnTo>
                  <a:pt x="257175" y="314325"/>
                </a:lnTo>
                <a:lnTo>
                  <a:pt x="257175" y="323850"/>
                </a:lnTo>
                <a:lnTo>
                  <a:pt x="266700" y="342900"/>
                </a:lnTo>
                <a:lnTo>
                  <a:pt x="266700" y="361950"/>
                </a:lnTo>
                <a:lnTo>
                  <a:pt x="266700" y="371475"/>
                </a:lnTo>
                <a:lnTo>
                  <a:pt x="257175" y="390525"/>
                </a:lnTo>
                <a:lnTo>
                  <a:pt x="247650" y="409575"/>
                </a:lnTo>
                <a:lnTo>
                  <a:pt x="228600" y="419100"/>
                </a:lnTo>
                <a:lnTo>
                  <a:pt x="209550" y="428625"/>
                </a:lnTo>
                <a:lnTo>
                  <a:pt x="190500" y="438150"/>
                </a:lnTo>
                <a:lnTo>
                  <a:pt x="161925" y="447675"/>
                </a:lnTo>
                <a:lnTo>
                  <a:pt x="142875" y="447675"/>
                </a:lnTo>
                <a:lnTo>
                  <a:pt x="114300" y="447675"/>
                </a:lnTo>
                <a:lnTo>
                  <a:pt x="95250" y="447675"/>
                </a:lnTo>
                <a:lnTo>
                  <a:pt x="76200" y="438150"/>
                </a:lnTo>
                <a:lnTo>
                  <a:pt x="57150" y="428625"/>
                </a:lnTo>
                <a:lnTo>
                  <a:pt x="38100" y="428625"/>
                </a:lnTo>
                <a:lnTo>
                  <a:pt x="28575" y="419100"/>
                </a:lnTo>
                <a:lnTo>
                  <a:pt x="19050" y="409575"/>
                </a:lnTo>
                <a:lnTo>
                  <a:pt x="9525" y="400050"/>
                </a:lnTo>
                <a:lnTo>
                  <a:pt x="9525" y="390525"/>
                </a:lnTo>
                <a:lnTo>
                  <a:pt x="0" y="390525"/>
                </a:lnTo>
                <a:lnTo>
                  <a:pt x="0" y="39052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517913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holycamp09.files.wordpress.com/2013/01/teaching_of_jes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939800"/>
            <a:ext cx="6667500" cy="523875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301404" y="0"/>
            <a:ext cx="10284171" cy="6610350"/>
            <a:chOff x="1301404" y="0"/>
            <a:chExt cx="10284171" cy="6610350"/>
          </a:xfrm>
        </p:grpSpPr>
        <p:sp>
          <p:nvSpPr>
            <p:cNvPr id="3" name="Line Callout 2 2"/>
            <p:cNvSpPr/>
            <p:nvPr/>
          </p:nvSpPr>
          <p:spPr>
            <a:xfrm>
              <a:off x="10163175" y="0"/>
              <a:ext cx="1155700" cy="1231900"/>
            </a:xfrm>
            <a:prstGeom prst="borderCallout2">
              <a:avLst>
                <a:gd name="adj1" fmla="val 53802"/>
                <a:gd name="adj2" fmla="val 99359"/>
                <a:gd name="adj3" fmla="val 129059"/>
                <a:gd name="adj4" fmla="val 50366"/>
                <a:gd name="adj5" fmla="val 277686"/>
                <a:gd name="adj6" fmla="val -13076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These people are the </a:t>
              </a:r>
              <a:r>
                <a:rPr lang="en-US" sz="1200" b="1" dirty="0" smtClean="0"/>
                <a:t>crowds</a:t>
              </a:r>
              <a:r>
                <a:rPr lang="en-US" sz="1200" dirty="0" smtClean="0"/>
                <a:t> that Jesus taught.</a:t>
              </a:r>
              <a:endParaRPr lang="en-US" sz="1200" dirty="0"/>
            </a:p>
          </p:txBody>
        </p:sp>
        <p:sp>
          <p:nvSpPr>
            <p:cNvPr id="4" name="Line Callout 2 3"/>
            <p:cNvSpPr/>
            <p:nvPr/>
          </p:nvSpPr>
          <p:spPr>
            <a:xfrm>
              <a:off x="10429875" y="4146550"/>
              <a:ext cx="1155700" cy="1231900"/>
            </a:xfrm>
            <a:prstGeom prst="borderCallout2">
              <a:avLst>
                <a:gd name="adj1" fmla="val 53802"/>
                <a:gd name="adj2" fmla="val 99359"/>
                <a:gd name="adj3" fmla="val -29704"/>
                <a:gd name="adj4" fmla="val 42674"/>
                <a:gd name="adj5" fmla="val -89324"/>
                <a:gd name="adj6" fmla="val -3735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This sloped area indicated that Jesus </a:t>
              </a:r>
              <a:r>
                <a:rPr lang="en-US" sz="1200" b="1" dirty="0" smtClean="0"/>
                <a:t>went up on the mountain.</a:t>
              </a:r>
              <a:endParaRPr lang="en-US" sz="1200" b="1" dirty="0"/>
            </a:p>
          </p:txBody>
        </p:sp>
        <p:sp>
          <p:nvSpPr>
            <p:cNvPr id="5" name="Line Callout 2 4"/>
            <p:cNvSpPr/>
            <p:nvPr/>
          </p:nvSpPr>
          <p:spPr>
            <a:xfrm>
              <a:off x="1301404" y="1371600"/>
              <a:ext cx="1155700" cy="1231900"/>
            </a:xfrm>
            <a:prstGeom prst="borderCallout2">
              <a:avLst>
                <a:gd name="adj1" fmla="val 53802"/>
                <a:gd name="adj2" fmla="val 99359"/>
                <a:gd name="adj3" fmla="val 54832"/>
                <a:gd name="adj4" fmla="val 186630"/>
                <a:gd name="adj5" fmla="val 182840"/>
                <a:gd name="adj6" fmla="val 25934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 person </a:t>
              </a:r>
              <a:r>
                <a:rPr lang="en-US" sz="1200" b="1" dirty="0" smtClean="0"/>
                <a:t>who sat down </a:t>
              </a:r>
              <a:r>
                <a:rPr lang="en-US" sz="1200" dirty="0" smtClean="0"/>
                <a:t>is Jesus.</a:t>
              </a:r>
              <a:endParaRPr lang="en-US" sz="1200" dirty="0"/>
            </a:p>
          </p:txBody>
        </p:sp>
        <p:sp>
          <p:nvSpPr>
            <p:cNvPr id="6" name="Line Callout 2 5"/>
            <p:cNvSpPr/>
            <p:nvPr/>
          </p:nvSpPr>
          <p:spPr>
            <a:xfrm>
              <a:off x="2127250" y="0"/>
              <a:ext cx="1155700" cy="1231900"/>
            </a:xfrm>
            <a:prstGeom prst="borderCallout2">
              <a:avLst>
                <a:gd name="adj1" fmla="val 53802"/>
                <a:gd name="adj2" fmla="val 99359"/>
                <a:gd name="adj3" fmla="val 54832"/>
                <a:gd name="adj4" fmla="val 186630"/>
                <a:gd name="adj5" fmla="val 149851"/>
                <a:gd name="adj6" fmla="val 3934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Jesus may have gestured with his arm raised as he </a:t>
              </a:r>
              <a:r>
                <a:rPr lang="en-US" sz="1200" b="1" dirty="0" smtClean="0"/>
                <a:t>taught them.</a:t>
              </a:r>
              <a:endParaRPr lang="en-US" sz="1200" b="1" dirty="0"/>
            </a:p>
          </p:txBody>
        </p:sp>
        <p:grpSp>
          <p:nvGrpSpPr>
            <p:cNvPr id="11" name="Group 10"/>
            <p:cNvGrpSpPr/>
            <p:nvPr/>
          </p:nvGrpSpPr>
          <p:grpSpPr>
            <a:xfrm>
              <a:off x="1549400" y="5378450"/>
              <a:ext cx="7645400" cy="1231900"/>
              <a:chOff x="1549400" y="5378450"/>
              <a:chExt cx="7645400" cy="1231900"/>
            </a:xfrm>
          </p:grpSpPr>
          <p:sp>
            <p:nvSpPr>
              <p:cNvPr id="7" name="Line Callout 2 6"/>
              <p:cNvSpPr/>
              <p:nvPr/>
            </p:nvSpPr>
            <p:spPr>
              <a:xfrm>
                <a:off x="1549400" y="5378450"/>
                <a:ext cx="1155700" cy="1231900"/>
              </a:xfrm>
              <a:prstGeom prst="borderCallout2">
                <a:avLst>
                  <a:gd name="adj1" fmla="val 53802"/>
                  <a:gd name="adj2" fmla="val 99359"/>
                  <a:gd name="adj3" fmla="val 54832"/>
                  <a:gd name="adj4" fmla="val 186630"/>
                  <a:gd name="adj5" fmla="val 15830"/>
                  <a:gd name="adj6" fmla="val 28681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These men seated close to Jesus are his </a:t>
                </a:r>
                <a:r>
                  <a:rPr lang="en-US" sz="1200" b="1" dirty="0" smtClean="0"/>
                  <a:t>disciples.</a:t>
                </a:r>
                <a:endParaRPr lang="en-US" sz="1200" b="1" dirty="0"/>
              </a:p>
            </p:txBody>
          </p:sp>
          <p:cxnSp>
            <p:nvCxnSpPr>
              <p:cNvPr id="8" name="Straight Connector 7"/>
              <p:cNvCxnSpPr/>
              <p:nvPr/>
            </p:nvCxnSpPr>
            <p:spPr>
              <a:xfrm flipV="1">
                <a:off x="4289425" y="5600700"/>
                <a:ext cx="2540000" cy="215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562725" y="5626100"/>
                <a:ext cx="26320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4" name="Title 1"/>
          <p:cNvSpPr>
            <a:spLocks noGrp="1"/>
          </p:cNvSpPr>
          <p:nvPr>
            <p:ph type="title"/>
          </p:nvPr>
        </p:nvSpPr>
        <p:spPr>
          <a:xfrm>
            <a:off x="4721861" y="1"/>
            <a:ext cx="4909600" cy="577850"/>
          </a:xfrm>
        </p:spPr>
        <p:txBody>
          <a:bodyPr>
            <a:normAutofit fontScale="90000"/>
          </a:bodyPr>
          <a:lstStyle/>
          <a:p>
            <a:r>
              <a:rPr lang="en-US" dirty="0" smtClean="0"/>
              <a:t>36.5 Jesus’ Teachings</a:t>
            </a:r>
            <a:endParaRPr lang="en-US" dirty="0"/>
          </a:p>
        </p:txBody>
      </p:sp>
      <p:sp>
        <p:nvSpPr>
          <p:cNvPr id="13" name="TextBox 12"/>
          <p:cNvSpPr txBox="1"/>
          <p:nvPr/>
        </p:nvSpPr>
        <p:spPr>
          <a:xfrm>
            <a:off x="5811324" y="570468"/>
            <a:ext cx="2635658" cy="369332"/>
          </a:xfrm>
          <a:prstGeom prst="rect">
            <a:avLst/>
          </a:prstGeom>
          <a:noFill/>
        </p:spPr>
        <p:txBody>
          <a:bodyPr wrap="none" rtlCol="0">
            <a:spAutoFit/>
          </a:bodyPr>
          <a:lstStyle/>
          <a:p>
            <a:r>
              <a:rPr lang="en-US" dirty="0" smtClean="0">
                <a:hlinkClick r:id="rId5"/>
              </a:rPr>
              <a:t>Jesus recruits Disciples</a:t>
            </a:r>
            <a:endParaRPr lang="en-US" dirty="0"/>
          </a:p>
        </p:txBody>
      </p:sp>
      <p:sp>
        <p:nvSpPr>
          <p:cNvPr id="15" name="TextBox 14"/>
          <p:cNvSpPr txBox="1"/>
          <p:nvPr/>
        </p:nvSpPr>
        <p:spPr>
          <a:xfrm>
            <a:off x="5376910" y="6242167"/>
            <a:ext cx="3504486" cy="369332"/>
          </a:xfrm>
          <a:prstGeom prst="rect">
            <a:avLst/>
          </a:prstGeom>
          <a:noFill/>
        </p:spPr>
        <p:txBody>
          <a:bodyPr wrap="none" rtlCol="0">
            <a:spAutoFit/>
          </a:bodyPr>
          <a:lstStyle/>
          <a:p>
            <a:r>
              <a:rPr lang="en-US" dirty="0" smtClean="0"/>
              <a:t>Parable: </a:t>
            </a:r>
            <a:r>
              <a:rPr lang="en-US" dirty="0" smtClean="0">
                <a:hlinkClick r:id="rId6"/>
              </a:rPr>
              <a:t>The Good Samaritan</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17650" y="2949575"/>
            <a:ext cx="609600" cy="609600"/>
          </a:xfrm>
          <a:prstGeom prst="rect">
            <a:avLst/>
          </a:prstGeom>
        </p:spPr>
      </p:pic>
    </p:spTree>
    <p:extLst>
      <p:ext uri="{BB962C8B-B14F-4D97-AF65-F5344CB8AC3E}">
        <p14:creationId xmlns:p14="http://schemas.microsoft.com/office/powerpoint/2010/main" val="252389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291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a:xfrm>
            <a:off x="2362200" y="1386840"/>
            <a:ext cx="9387840" cy="5471160"/>
          </a:xfrm>
        </p:spPr>
        <p:txBody>
          <a:bodyPr>
            <a:normAutofit/>
          </a:bodyPr>
          <a:lstStyle/>
          <a:p>
            <a:r>
              <a:rPr lang="en-US" sz="2000" dirty="0" smtClean="0"/>
              <a:t>As Jesus’ reputation spread, he preached in open areas.</a:t>
            </a:r>
          </a:p>
          <a:p>
            <a:r>
              <a:rPr lang="en-US" sz="2000" dirty="0" smtClean="0"/>
              <a:t>Closest followers were called his disciples.</a:t>
            </a:r>
          </a:p>
          <a:p>
            <a:r>
              <a:rPr lang="en-US" sz="2000" dirty="0" smtClean="0"/>
              <a:t>Spent most time with ordinary people, the poor, and the sick.</a:t>
            </a:r>
          </a:p>
          <a:p>
            <a:r>
              <a:rPr lang="en-US" sz="2000" dirty="0" smtClean="0"/>
              <a:t>Teachings were based on traditional Jewish law, with an emphasis on love and mercy.</a:t>
            </a:r>
          </a:p>
          <a:p>
            <a:r>
              <a:rPr lang="en-US" sz="2000" dirty="0" smtClean="0"/>
              <a:t>Two most important laws were to “Love your God with all your heart and soul, and “love your neighbor as yourself.”</a:t>
            </a:r>
          </a:p>
          <a:p>
            <a:r>
              <a:rPr lang="en-US" sz="2000" dirty="0" smtClean="0"/>
              <a:t>Jesus spoke of heavenly kingdom, not an earthly one.</a:t>
            </a:r>
          </a:p>
          <a:p>
            <a:r>
              <a:rPr lang="en-US" sz="2000" dirty="0" smtClean="0"/>
              <a:t>Taught using stories called parables, so people could relate.</a:t>
            </a:r>
          </a:p>
          <a:p>
            <a:r>
              <a:rPr lang="en-US" sz="2000" dirty="0" smtClean="0"/>
              <a:t>Teachings shocked and angered some listeners.  Some Jews thought his way of thinking was wrong and dangerous, and could stir up trouble with the Romans.  But Jesus did not preach revolt against the Romans.</a:t>
            </a:r>
          </a:p>
        </p:txBody>
      </p:sp>
      <p:sp>
        <p:nvSpPr>
          <p:cNvPr id="4" name="Freeform 3"/>
          <p:cNvSpPr/>
          <p:nvPr/>
        </p:nvSpPr>
        <p:spPr>
          <a:xfrm>
            <a:off x="2124075" y="3505200"/>
            <a:ext cx="57151" cy="342901"/>
          </a:xfrm>
          <a:custGeom>
            <a:avLst/>
            <a:gdLst/>
            <a:ahLst/>
            <a:cxnLst/>
            <a:rect l="0" t="0" r="0" b="0"/>
            <a:pathLst>
              <a:path w="57151" h="342901">
                <a:moveTo>
                  <a:pt x="9525" y="47625"/>
                </a:moveTo>
                <a:lnTo>
                  <a:pt x="9525" y="47625"/>
                </a:lnTo>
                <a:lnTo>
                  <a:pt x="9525" y="47625"/>
                </a:lnTo>
                <a:lnTo>
                  <a:pt x="9525" y="47625"/>
                </a:lnTo>
                <a:lnTo>
                  <a:pt x="9525" y="47625"/>
                </a:lnTo>
                <a:lnTo>
                  <a:pt x="9525" y="47625"/>
                </a:lnTo>
                <a:lnTo>
                  <a:pt x="9525" y="47625"/>
                </a:lnTo>
                <a:lnTo>
                  <a:pt x="9525" y="47625"/>
                </a:lnTo>
                <a:lnTo>
                  <a:pt x="9525" y="47625"/>
                </a:lnTo>
                <a:lnTo>
                  <a:pt x="9525" y="57150"/>
                </a:lnTo>
                <a:lnTo>
                  <a:pt x="9525" y="57150"/>
                </a:lnTo>
                <a:lnTo>
                  <a:pt x="9525" y="66675"/>
                </a:lnTo>
                <a:lnTo>
                  <a:pt x="9525" y="66675"/>
                </a:lnTo>
                <a:lnTo>
                  <a:pt x="9525" y="76200"/>
                </a:lnTo>
                <a:lnTo>
                  <a:pt x="9525" y="85725"/>
                </a:lnTo>
                <a:lnTo>
                  <a:pt x="0" y="95250"/>
                </a:lnTo>
                <a:lnTo>
                  <a:pt x="0" y="104775"/>
                </a:lnTo>
                <a:lnTo>
                  <a:pt x="0" y="114300"/>
                </a:lnTo>
                <a:lnTo>
                  <a:pt x="0" y="133350"/>
                </a:lnTo>
                <a:lnTo>
                  <a:pt x="0" y="142875"/>
                </a:lnTo>
                <a:lnTo>
                  <a:pt x="0" y="152400"/>
                </a:lnTo>
                <a:lnTo>
                  <a:pt x="9525" y="171450"/>
                </a:lnTo>
                <a:lnTo>
                  <a:pt x="0" y="180975"/>
                </a:lnTo>
                <a:lnTo>
                  <a:pt x="0" y="190500"/>
                </a:lnTo>
                <a:lnTo>
                  <a:pt x="9525" y="209550"/>
                </a:lnTo>
                <a:lnTo>
                  <a:pt x="9525" y="219075"/>
                </a:lnTo>
                <a:lnTo>
                  <a:pt x="9525" y="228600"/>
                </a:lnTo>
                <a:lnTo>
                  <a:pt x="9525" y="238125"/>
                </a:lnTo>
                <a:lnTo>
                  <a:pt x="9525" y="247650"/>
                </a:lnTo>
                <a:lnTo>
                  <a:pt x="9525" y="247650"/>
                </a:lnTo>
                <a:lnTo>
                  <a:pt x="9525" y="247650"/>
                </a:lnTo>
                <a:lnTo>
                  <a:pt x="9525" y="257175"/>
                </a:lnTo>
                <a:lnTo>
                  <a:pt x="9525" y="257175"/>
                </a:lnTo>
                <a:lnTo>
                  <a:pt x="9525" y="257175"/>
                </a:lnTo>
                <a:lnTo>
                  <a:pt x="9525" y="257175"/>
                </a:lnTo>
                <a:lnTo>
                  <a:pt x="9525" y="257175"/>
                </a:lnTo>
                <a:lnTo>
                  <a:pt x="9525" y="247650"/>
                </a:lnTo>
                <a:lnTo>
                  <a:pt x="9525" y="247650"/>
                </a:lnTo>
                <a:lnTo>
                  <a:pt x="9525" y="247650"/>
                </a:lnTo>
                <a:lnTo>
                  <a:pt x="9525" y="238125"/>
                </a:lnTo>
                <a:lnTo>
                  <a:pt x="9525" y="238125"/>
                </a:lnTo>
                <a:lnTo>
                  <a:pt x="9525" y="228600"/>
                </a:lnTo>
                <a:lnTo>
                  <a:pt x="9525" y="219075"/>
                </a:lnTo>
                <a:lnTo>
                  <a:pt x="9525" y="219075"/>
                </a:lnTo>
                <a:lnTo>
                  <a:pt x="9525" y="209550"/>
                </a:lnTo>
                <a:lnTo>
                  <a:pt x="9525" y="200025"/>
                </a:lnTo>
                <a:lnTo>
                  <a:pt x="9525" y="190500"/>
                </a:lnTo>
                <a:lnTo>
                  <a:pt x="9525" y="180975"/>
                </a:lnTo>
                <a:lnTo>
                  <a:pt x="9525" y="161925"/>
                </a:lnTo>
                <a:lnTo>
                  <a:pt x="9525" y="152400"/>
                </a:lnTo>
                <a:lnTo>
                  <a:pt x="9525" y="142875"/>
                </a:lnTo>
                <a:lnTo>
                  <a:pt x="9525" y="123825"/>
                </a:lnTo>
                <a:lnTo>
                  <a:pt x="9525" y="114300"/>
                </a:lnTo>
                <a:lnTo>
                  <a:pt x="9525" y="95250"/>
                </a:lnTo>
                <a:lnTo>
                  <a:pt x="19050" y="76200"/>
                </a:lnTo>
                <a:lnTo>
                  <a:pt x="19050" y="66675"/>
                </a:lnTo>
                <a:lnTo>
                  <a:pt x="19050" y="57150"/>
                </a:lnTo>
                <a:lnTo>
                  <a:pt x="19050" y="47625"/>
                </a:lnTo>
                <a:lnTo>
                  <a:pt x="19050" y="28575"/>
                </a:lnTo>
                <a:lnTo>
                  <a:pt x="19050" y="28575"/>
                </a:lnTo>
                <a:lnTo>
                  <a:pt x="28575" y="19050"/>
                </a:lnTo>
                <a:lnTo>
                  <a:pt x="28575" y="9525"/>
                </a:lnTo>
                <a:lnTo>
                  <a:pt x="28575" y="9525"/>
                </a:lnTo>
                <a:lnTo>
                  <a:pt x="28575" y="9525"/>
                </a:lnTo>
                <a:lnTo>
                  <a:pt x="28575" y="9525"/>
                </a:lnTo>
                <a:lnTo>
                  <a:pt x="28575" y="9525"/>
                </a:lnTo>
                <a:lnTo>
                  <a:pt x="28575" y="9525"/>
                </a:lnTo>
                <a:lnTo>
                  <a:pt x="28575" y="9525"/>
                </a:lnTo>
                <a:lnTo>
                  <a:pt x="28575" y="9525"/>
                </a:lnTo>
                <a:lnTo>
                  <a:pt x="19050" y="19050"/>
                </a:lnTo>
                <a:lnTo>
                  <a:pt x="19050" y="28575"/>
                </a:lnTo>
                <a:lnTo>
                  <a:pt x="19050" y="38100"/>
                </a:lnTo>
                <a:lnTo>
                  <a:pt x="19050" y="47625"/>
                </a:lnTo>
                <a:lnTo>
                  <a:pt x="28575" y="66675"/>
                </a:lnTo>
                <a:lnTo>
                  <a:pt x="28575" y="76200"/>
                </a:lnTo>
                <a:lnTo>
                  <a:pt x="28575" y="95250"/>
                </a:lnTo>
                <a:lnTo>
                  <a:pt x="28575" y="114300"/>
                </a:lnTo>
                <a:lnTo>
                  <a:pt x="38100" y="133350"/>
                </a:lnTo>
                <a:lnTo>
                  <a:pt x="38100" y="152400"/>
                </a:lnTo>
                <a:lnTo>
                  <a:pt x="38100" y="180975"/>
                </a:lnTo>
                <a:lnTo>
                  <a:pt x="47625" y="200025"/>
                </a:lnTo>
                <a:lnTo>
                  <a:pt x="47625" y="219075"/>
                </a:lnTo>
                <a:lnTo>
                  <a:pt x="47625" y="247650"/>
                </a:lnTo>
                <a:lnTo>
                  <a:pt x="47625" y="257175"/>
                </a:lnTo>
                <a:lnTo>
                  <a:pt x="57150" y="276225"/>
                </a:lnTo>
                <a:lnTo>
                  <a:pt x="57150" y="295275"/>
                </a:lnTo>
                <a:lnTo>
                  <a:pt x="47625" y="314325"/>
                </a:lnTo>
                <a:lnTo>
                  <a:pt x="47625" y="323850"/>
                </a:lnTo>
                <a:lnTo>
                  <a:pt x="47625" y="333375"/>
                </a:lnTo>
                <a:lnTo>
                  <a:pt x="47625" y="342900"/>
                </a:lnTo>
                <a:lnTo>
                  <a:pt x="47625" y="342900"/>
                </a:lnTo>
                <a:lnTo>
                  <a:pt x="47625" y="342900"/>
                </a:lnTo>
                <a:lnTo>
                  <a:pt x="47625" y="342900"/>
                </a:lnTo>
                <a:lnTo>
                  <a:pt x="47625" y="342900"/>
                </a:lnTo>
                <a:lnTo>
                  <a:pt x="47625" y="333375"/>
                </a:lnTo>
                <a:lnTo>
                  <a:pt x="47625" y="333375"/>
                </a:lnTo>
                <a:lnTo>
                  <a:pt x="47625" y="323850"/>
                </a:lnTo>
                <a:lnTo>
                  <a:pt x="38100" y="314325"/>
                </a:lnTo>
                <a:lnTo>
                  <a:pt x="38100" y="304800"/>
                </a:lnTo>
                <a:lnTo>
                  <a:pt x="38100" y="285750"/>
                </a:lnTo>
                <a:lnTo>
                  <a:pt x="38100" y="276225"/>
                </a:lnTo>
                <a:lnTo>
                  <a:pt x="47625" y="257175"/>
                </a:lnTo>
                <a:lnTo>
                  <a:pt x="47625" y="238125"/>
                </a:lnTo>
                <a:lnTo>
                  <a:pt x="47625" y="228600"/>
                </a:lnTo>
                <a:lnTo>
                  <a:pt x="47625" y="209550"/>
                </a:lnTo>
                <a:lnTo>
                  <a:pt x="47625" y="190500"/>
                </a:lnTo>
                <a:lnTo>
                  <a:pt x="47625" y="171450"/>
                </a:lnTo>
                <a:lnTo>
                  <a:pt x="47625" y="152400"/>
                </a:lnTo>
                <a:lnTo>
                  <a:pt x="47625" y="133350"/>
                </a:lnTo>
                <a:lnTo>
                  <a:pt x="47625" y="114300"/>
                </a:lnTo>
                <a:lnTo>
                  <a:pt x="47625" y="85725"/>
                </a:lnTo>
                <a:lnTo>
                  <a:pt x="38100" y="76200"/>
                </a:lnTo>
                <a:lnTo>
                  <a:pt x="38100" y="57150"/>
                </a:lnTo>
                <a:lnTo>
                  <a:pt x="38100" y="38100"/>
                </a:lnTo>
                <a:lnTo>
                  <a:pt x="38100" y="28575"/>
                </a:lnTo>
                <a:lnTo>
                  <a:pt x="38100" y="19050"/>
                </a:lnTo>
                <a:lnTo>
                  <a:pt x="28575" y="0"/>
                </a:lnTo>
                <a:lnTo>
                  <a:pt x="28575" y="0"/>
                </a:lnTo>
                <a:lnTo>
                  <a:pt x="28575" y="0"/>
                </a:lnTo>
                <a:lnTo>
                  <a:pt x="28575" y="0"/>
                </a:lnTo>
                <a:lnTo>
                  <a:pt x="28575" y="0"/>
                </a:lnTo>
                <a:lnTo>
                  <a:pt x="28575" y="0"/>
                </a:lnTo>
                <a:lnTo>
                  <a:pt x="28575" y="0"/>
                </a:lnTo>
                <a:lnTo>
                  <a:pt x="28575" y="9525"/>
                </a:lnTo>
                <a:lnTo>
                  <a:pt x="28575" y="19050"/>
                </a:lnTo>
                <a:lnTo>
                  <a:pt x="28575" y="28575"/>
                </a:lnTo>
                <a:lnTo>
                  <a:pt x="28575" y="47625"/>
                </a:lnTo>
                <a:lnTo>
                  <a:pt x="28575" y="57150"/>
                </a:lnTo>
                <a:lnTo>
                  <a:pt x="28575" y="76200"/>
                </a:lnTo>
                <a:lnTo>
                  <a:pt x="28575" y="95250"/>
                </a:lnTo>
                <a:lnTo>
                  <a:pt x="19050" y="123825"/>
                </a:lnTo>
                <a:lnTo>
                  <a:pt x="19050" y="142875"/>
                </a:lnTo>
                <a:lnTo>
                  <a:pt x="19050" y="161925"/>
                </a:lnTo>
                <a:lnTo>
                  <a:pt x="19050" y="190500"/>
                </a:lnTo>
                <a:lnTo>
                  <a:pt x="19050" y="209550"/>
                </a:lnTo>
                <a:lnTo>
                  <a:pt x="28575" y="238125"/>
                </a:lnTo>
                <a:lnTo>
                  <a:pt x="19050" y="257175"/>
                </a:lnTo>
                <a:lnTo>
                  <a:pt x="19050" y="276225"/>
                </a:lnTo>
                <a:lnTo>
                  <a:pt x="19050" y="295275"/>
                </a:lnTo>
                <a:lnTo>
                  <a:pt x="19050" y="304800"/>
                </a:lnTo>
                <a:lnTo>
                  <a:pt x="19050" y="323850"/>
                </a:lnTo>
                <a:lnTo>
                  <a:pt x="19050" y="323850"/>
                </a:lnTo>
                <a:lnTo>
                  <a:pt x="19050" y="333375"/>
                </a:lnTo>
                <a:lnTo>
                  <a:pt x="28575" y="333375"/>
                </a:lnTo>
                <a:lnTo>
                  <a:pt x="19050" y="342900"/>
                </a:lnTo>
                <a:lnTo>
                  <a:pt x="19050" y="342900"/>
                </a:lnTo>
                <a:lnTo>
                  <a:pt x="28575" y="342900"/>
                </a:lnTo>
                <a:lnTo>
                  <a:pt x="28575" y="333375"/>
                </a:lnTo>
                <a:lnTo>
                  <a:pt x="28575" y="333375"/>
                </a:lnTo>
                <a:lnTo>
                  <a:pt x="28575" y="333375"/>
                </a:lnTo>
                <a:lnTo>
                  <a:pt x="28575" y="333375"/>
                </a:lnTo>
                <a:lnTo>
                  <a:pt x="28575" y="33337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1924050" y="5200650"/>
            <a:ext cx="361951" cy="542926"/>
          </a:xfrm>
          <a:custGeom>
            <a:avLst/>
            <a:gdLst/>
            <a:ahLst/>
            <a:cxnLst/>
            <a:rect l="0" t="0" r="0" b="0"/>
            <a:pathLst>
              <a:path w="361951" h="542926">
                <a:moveTo>
                  <a:pt x="76200" y="38100"/>
                </a:moveTo>
                <a:lnTo>
                  <a:pt x="85725" y="38100"/>
                </a:lnTo>
                <a:lnTo>
                  <a:pt x="85725" y="38100"/>
                </a:lnTo>
                <a:lnTo>
                  <a:pt x="85725" y="38100"/>
                </a:lnTo>
                <a:lnTo>
                  <a:pt x="95250" y="28575"/>
                </a:lnTo>
                <a:lnTo>
                  <a:pt x="95250" y="28575"/>
                </a:lnTo>
                <a:lnTo>
                  <a:pt x="104775" y="28575"/>
                </a:lnTo>
                <a:lnTo>
                  <a:pt x="104775" y="28575"/>
                </a:lnTo>
                <a:lnTo>
                  <a:pt x="104775" y="19050"/>
                </a:lnTo>
                <a:lnTo>
                  <a:pt x="104775" y="19050"/>
                </a:lnTo>
                <a:lnTo>
                  <a:pt x="114300" y="19050"/>
                </a:lnTo>
                <a:lnTo>
                  <a:pt x="123825" y="9525"/>
                </a:lnTo>
                <a:lnTo>
                  <a:pt x="123825" y="9525"/>
                </a:lnTo>
                <a:lnTo>
                  <a:pt x="133350" y="9525"/>
                </a:lnTo>
                <a:lnTo>
                  <a:pt x="142875" y="0"/>
                </a:lnTo>
                <a:lnTo>
                  <a:pt x="152400" y="0"/>
                </a:lnTo>
                <a:lnTo>
                  <a:pt x="171450" y="0"/>
                </a:lnTo>
                <a:lnTo>
                  <a:pt x="180975" y="0"/>
                </a:lnTo>
                <a:lnTo>
                  <a:pt x="190500" y="0"/>
                </a:lnTo>
                <a:lnTo>
                  <a:pt x="209550" y="0"/>
                </a:lnTo>
                <a:lnTo>
                  <a:pt x="219075" y="9525"/>
                </a:lnTo>
                <a:lnTo>
                  <a:pt x="238125" y="9525"/>
                </a:lnTo>
                <a:lnTo>
                  <a:pt x="257175" y="19050"/>
                </a:lnTo>
                <a:lnTo>
                  <a:pt x="276225" y="28575"/>
                </a:lnTo>
                <a:lnTo>
                  <a:pt x="285750" y="38100"/>
                </a:lnTo>
                <a:lnTo>
                  <a:pt x="304800" y="57150"/>
                </a:lnTo>
                <a:lnTo>
                  <a:pt x="314325" y="76200"/>
                </a:lnTo>
                <a:lnTo>
                  <a:pt x="323850" y="95250"/>
                </a:lnTo>
                <a:lnTo>
                  <a:pt x="333375" y="114300"/>
                </a:lnTo>
                <a:lnTo>
                  <a:pt x="342900" y="142875"/>
                </a:lnTo>
                <a:lnTo>
                  <a:pt x="342900" y="161925"/>
                </a:lnTo>
                <a:lnTo>
                  <a:pt x="342900" y="190500"/>
                </a:lnTo>
                <a:lnTo>
                  <a:pt x="342900" y="209550"/>
                </a:lnTo>
                <a:lnTo>
                  <a:pt x="342900" y="238125"/>
                </a:lnTo>
                <a:lnTo>
                  <a:pt x="333375" y="257175"/>
                </a:lnTo>
                <a:lnTo>
                  <a:pt x="333375" y="276225"/>
                </a:lnTo>
                <a:lnTo>
                  <a:pt x="323850" y="295275"/>
                </a:lnTo>
                <a:lnTo>
                  <a:pt x="314325" y="314325"/>
                </a:lnTo>
                <a:lnTo>
                  <a:pt x="295275" y="323850"/>
                </a:lnTo>
                <a:lnTo>
                  <a:pt x="285750" y="342900"/>
                </a:lnTo>
                <a:lnTo>
                  <a:pt x="266700" y="342900"/>
                </a:lnTo>
                <a:lnTo>
                  <a:pt x="257175" y="352425"/>
                </a:lnTo>
                <a:lnTo>
                  <a:pt x="238125" y="352425"/>
                </a:lnTo>
                <a:lnTo>
                  <a:pt x="219075" y="352425"/>
                </a:lnTo>
                <a:lnTo>
                  <a:pt x="200025" y="352425"/>
                </a:lnTo>
                <a:lnTo>
                  <a:pt x="180975" y="352425"/>
                </a:lnTo>
                <a:lnTo>
                  <a:pt x="161925" y="352425"/>
                </a:lnTo>
                <a:lnTo>
                  <a:pt x="142875" y="342900"/>
                </a:lnTo>
                <a:lnTo>
                  <a:pt x="123825" y="333375"/>
                </a:lnTo>
                <a:lnTo>
                  <a:pt x="104775" y="323850"/>
                </a:lnTo>
                <a:lnTo>
                  <a:pt x="85725" y="314325"/>
                </a:lnTo>
                <a:lnTo>
                  <a:pt x="76200" y="304800"/>
                </a:lnTo>
                <a:lnTo>
                  <a:pt x="57150" y="285750"/>
                </a:lnTo>
                <a:lnTo>
                  <a:pt x="38100" y="276225"/>
                </a:lnTo>
                <a:lnTo>
                  <a:pt x="28575" y="257175"/>
                </a:lnTo>
                <a:lnTo>
                  <a:pt x="19050" y="247650"/>
                </a:lnTo>
                <a:lnTo>
                  <a:pt x="9525" y="228600"/>
                </a:lnTo>
                <a:lnTo>
                  <a:pt x="0" y="219075"/>
                </a:lnTo>
                <a:lnTo>
                  <a:pt x="0" y="209550"/>
                </a:lnTo>
                <a:lnTo>
                  <a:pt x="0" y="200025"/>
                </a:lnTo>
                <a:lnTo>
                  <a:pt x="0" y="190500"/>
                </a:lnTo>
                <a:lnTo>
                  <a:pt x="9525" y="190500"/>
                </a:lnTo>
                <a:lnTo>
                  <a:pt x="19050" y="180975"/>
                </a:lnTo>
                <a:lnTo>
                  <a:pt x="28575" y="171450"/>
                </a:lnTo>
                <a:lnTo>
                  <a:pt x="38100" y="171450"/>
                </a:lnTo>
                <a:lnTo>
                  <a:pt x="57150" y="171450"/>
                </a:lnTo>
                <a:lnTo>
                  <a:pt x="66675" y="171450"/>
                </a:lnTo>
                <a:lnTo>
                  <a:pt x="76200" y="180975"/>
                </a:lnTo>
                <a:lnTo>
                  <a:pt x="95250" y="180975"/>
                </a:lnTo>
                <a:lnTo>
                  <a:pt x="114300" y="190500"/>
                </a:lnTo>
                <a:lnTo>
                  <a:pt x="123825" y="190500"/>
                </a:lnTo>
                <a:lnTo>
                  <a:pt x="142875" y="209550"/>
                </a:lnTo>
                <a:lnTo>
                  <a:pt x="152400" y="219075"/>
                </a:lnTo>
                <a:lnTo>
                  <a:pt x="171450" y="228600"/>
                </a:lnTo>
                <a:lnTo>
                  <a:pt x="180975" y="238125"/>
                </a:lnTo>
                <a:lnTo>
                  <a:pt x="200025" y="257175"/>
                </a:lnTo>
                <a:lnTo>
                  <a:pt x="200025" y="266700"/>
                </a:lnTo>
                <a:lnTo>
                  <a:pt x="209550" y="285750"/>
                </a:lnTo>
                <a:lnTo>
                  <a:pt x="219075" y="304800"/>
                </a:lnTo>
                <a:lnTo>
                  <a:pt x="219075" y="323850"/>
                </a:lnTo>
                <a:lnTo>
                  <a:pt x="238125" y="342900"/>
                </a:lnTo>
                <a:lnTo>
                  <a:pt x="238125" y="371475"/>
                </a:lnTo>
                <a:lnTo>
                  <a:pt x="247650" y="390525"/>
                </a:lnTo>
                <a:lnTo>
                  <a:pt x="257175" y="409575"/>
                </a:lnTo>
                <a:lnTo>
                  <a:pt x="266700" y="438150"/>
                </a:lnTo>
                <a:lnTo>
                  <a:pt x="266700" y="457200"/>
                </a:lnTo>
                <a:lnTo>
                  <a:pt x="276225" y="476250"/>
                </a:lnTo>
                <a:lnTo>
                  <a:pt x="285750" y="495300"/>
                </a:lnTo>
                <a:lnTo>
                  <a:pt x="295275" y="504825"/>
                </a:lnTo>
                <a:lnTo>
                  <a:pt x="304800" y="514350"/>
                </a:lnTo>
                <a:lnTo>
                  <a:pt x="314325" y="523875"/>
                </a:lnTo>
                <a:lnTo>
                  <a:pt x="333375" y="533400"/>
                </a:lnTo>
                <a:lnTo>
                  <a:pt x="342900" y="533400"/>
                </a:lnTo>
                <a:lnTo>
                  <a:pt x="361950" y="542925"/>
                </a:lnTo>
                <a:lnTo>
                  <a:pt x="361950" y="542925"/>
                </a:lnTo>
                <a:lnTo>
                  <a:pt x="361950" y="54292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6838950" y="2209800"/>
            <a:ext cx="1047751" cy="19051"/>
          </a:xfrm>
          <a:custGeom>
            <a:avLst/>
            <a:gdLst/>
            <a:ahLst/>
            <a:cxnLst/>
            <a:rect l="0" t="0" r="0" b="0"/>
            <a:pathLst>
              <a:path w="1047751" h="19051">
                <a:moveTo>
                  <a:pt x="0" y="9525"/>
                </a:moveTo>
                <a:lnTo>
                  <a:pt x="0" y="9525"/>
                </a:lnTo>
                <a:lnTo>
                  <a:pt x="0" y="9525"/>
                </a:lnTo>
                <a:lnTo>
                  <a:pt x="0" y="9525"/>
                </a:lnTo>
                <a:lnTo>
                  <a:pt x="9525" y="9525"/>
                </a:lnTo>
                <a:lnTo>
                  <a:pt x="9525" y="9525"/>
                </a:lnTo>
                <a:lnTo>
                  <a:pt x="19050" y="9525"/>
                </a:lnTo>
                <a:lnTo>
                  <a:pt x="19050" y="9525"/>
                </a:lnTo>
                <a:lnTo>
                  <a:pt x="28575" y="19050"/>
                </a:lnTo>
                <a:lnTo>
                  <a:pt x="38100" y="19050"/>
                </a:lnTo>
                <a:lnTo>
                  <a:pt x="47625" y="19050"/>
                </a:lnTo>
                <a:lnTo>
                  <a:pt x="57150" y="19050"/>
                </a:lnTo>
                <a:lnTo>
                  <a:pt x="66675" y="19050"/>
                </a:lnTo>
                <a:lnTo>
                  <a:pt x="95250" y="19050"/>
                </a:lnTo>
                <a:lnTo>
                  <a:pt x="114300" y="19050"/>
                </a:lnTo>
                <a:lnTo>
                  <a:pt x="133350" y="19050"/>
                </a:lnTo>
                <a:lnTo>
                  <a:pt x="161925" y="19050"/>
                </a:lnTo>
                <a:lnTo>
                  <a:pt x="180975" y="19050"/>
                </a:lnTo>
                <a:lnTo>
                  <a:pt x="209550" y="19050"/>
                </a:lnTo>
                <a:lnTo>
                  <a:pt x="238125" y="19050"/>
                </a:lnTo>
                <a:lnTo>
                  <a:pt x="266700" y="19050"/>
                </a:lnTo>
                <a:lnTo>
                  <a:pt x="295275" y="19050"/>
                </a:lnTo>
                <a:lnTo>
                  <a:pt x="333375" y="19050"/>
                </a:lnTo>
                <a:lnTo>
                  <a:pt x="352425" y="19050"/>
                </a:lnTo>
                <a:lnTo>
                  <a:pt x="390525" y="19050"/>
                </a:lnTo>
                <a:lnTo>
                  <a:pt x="419100" y="19050"/>
                </a:lnTo>
                <a:lnTo>
                  <a:pt x="447675" y="19050"/>
                </a:lnTo>
                <a:lnTo>
                  <a:pt x="485775" y="19050"/>
                </a:lnTo>
                <a:lnTo>
                  <a:pt x="504825" y="19050"/>
                </a:lnTo>
                <a:lnTo>
                  <a:pt x="533400" y="19050"/>
                </a:lnTo>
                <a:lnTo>
                  <a:pt x="561975" y="19050"/>
                </a:lnTo>
                <a:lnTo>
                  <a:pt x="600075" y="19050"/>
                </a:lnTo>
                <a:lnTo>
                  <a:pt x="628650" y="9525"/>
                </a:lnTo>
                <a:lnTo>
                  <a:pt x="657225" y="9525"/>
                </a:lnTo>
                <a:lnTo>
                  <a:pt x="685800" y="9525"/>
                </a:lnTo>
                <a:lnTo>
                  <a:pt x="714375" y="9525"/>
                </a:lnTo>
                <a:lnTo>
                  <a:pt x="742950" y="9525"/>
                </a:lnTo>
                <a:lnTo>
                  <a:pt x="771525" y="0"/>
                </a:lnTo>
                <a:lnTo>
                  <a:pt x="800100" y="0"/>
                </a:lnTo>
                <a:lnTo>
                  <a:pt x="828675" y="0"/>
                </a:lnTo>
                <a:lnTo>
                  <a:pt x="857250" y="0"/>
                </a:lnTo>
                <a:lnTo>
                  <a:pt x="885825" y="0"/>
                </a:lnTo>
                <a:lnTo>
                  <a:pt x="914400" y="0"/>
                </a:lnTo>
                <a:lnTo>
                  <a:pt x="933450" y="0"/>
                </a:lnTo>
                <a:lnTo>
                  <a:pt x="962025" y="0"/>
                </a:lnTo>
                <a:lnTo>
                  <a:pt x="981075" y="0"/>
                </a:lnTo>
                <a:lnTo>
                  <a:pt x="1009650" y="0"/>
                </a:lnTo>
                <a:lnTo>
                  <a:pt x="1028700" y="0"/>
                </a:lnTo>
                <a:lnTo>
                  <a:pt x="1038225" y="0"/>
                </a:lnTo>
                <a:lnTo>
                  <a:pt x="1047750" y="0"/>
                </a:lnTo>
                <a:lnTo>
                  <a:pt x="1047750" y="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5495925" y="2619375"/>
            <a:ext cx="1876426" cy="28576"/>
          </a:xfrm>
          <a:custGeom>
            <a:avLst/>
            <a:gdLst/>
            <a:ahLst/>
            <a:cxnLst/>
            <a:rect l="0" t="0" r="0" b="0"/>
            <a:pathLst>
              <a:path w="1876426" h="28576">
                <a:moveTo>
                  <a:pt x="0" y="19050"/>
                </a:moveTo>
                <a:lnTo>
                  <a:pt x="0" y="19050"/>
                </a:lnTo>
                <a:lnTo>
                  <a:pt x="9525" y="19050"/>
                </a:lnTo>
                <a:lnTo>
                  <a:pt x="9525" y="19050"/>
                </a:lnTo>
                <a:lnTo>
                  <a:pt x="19050" y="19050"/>
                </a:lnTo>
                <a:lnTo>
                  <a:pt x="28575" y="19050"/>
                </a:lnTo>
                <a:lnTo>
                  <a:pt x="38100" y="19050"/>
                </a:lnTo>
                <a:lnTo>
                  <a:pt x="57150" y="19050"/>
                </a:lnTo>
                <a:lnTo>
                  <a:pt x="66675" y="19050"/>
                </a:lnTo>
                <a:lnTo>
                  <a:pt x="76200" y="19050"/>
                </a:lnTo>
                <a:lnTo>
                  <a:pt x="95250" y="19050"/>
                </a:lnTo>
                <a:lnTo>
                  <a:pt x="114300" y="28575"/>
                </a:lnTo>
                <a:lnTo>
                  <a:pt x="133350" y="28575"/>
                </a:lnTo>
                <a:lnTo>
                  <a:pt x="152400" y="28575"/>
                </a:lnTo>
                <a:lnTo>
                  <a:pt x="171450" y="28575"/>
                </a:lnTo>
                <a:lnTo>
                  <a:pt x="190500" y="28575"/>
                </a:lnTo>
                <a:lnTo>
                  <a:pt x="219075" y="28575"/>
                </a:lnTo>
                <a:lnTo>
                  <a:pt x="238125" y="28575"/>
                </a:lnTo>
                <a:lnTo>
                  <a:pt x="266700" y="28575"/>
                </a:lnTo>
                <a:lnTo>
                  <a:pt x="285750" y="28575"/>
                </a:lnTo>
                <a:lnTo>
                  <a:pt x="314325" y="28575"/>
                </a:lnTo>
                <a:lnTo>
                  <a:pt x="333375" y="28575"/>
                </a:lnTo>
                <a:lnTo>
                  <a:pt x="361950" y="28575"/>
                </a:lnTo>
                <a:lnTo>
                  <a:pt x="390525" y="28575"/>
                </a:lnTo>
                <a:lnTo>
                  <a:pt x="409575" y="19050"/>
                </a:lnTo>
                <a:lnTo>
                  <a:pt x="438150" y="19050"/>
                </a:lnTo>
                <a:lnTo>
                  <a:pt x="466725" y="19050"/>
                </a:lnTo>
                <a:lnTo>
                  <a:pt x="495300" y="19050"/>
                </a:lnTo>
                <a:lnTo>
                  <a:pt x="523875" y="19050"/>
                </a:lnTo>
                <a:lnTo>
                  <a:pt x="542925" y="19050"/>
                </a:lnTo>
                <a:lnTo>
                  <a:pt x="571500" y="9525"/>
                </a:lnTo>
                <a:lnTo>
                  <a:pt x="600075" y="19050"/>
                </a:lnTo>
                <a:lnTo>
                  <a:pt x="638175" y="19050"/>
                </a:lnTo>
                <a:lnTo>
                  <a:pt x="666750" y="19050"/>
                </a:lnTo>
                <a:lnTo>
                  <a:pt x="695325" y="19050"/>
                </a:lnTo>
                <a:lnTo>
                  <a:pt x="723900" y="19050"/>
                </a:lnTo>
                <a:lnTo>
                  <a:pt x="752475" y="19050"/>
                </a:lnTo>
                <a:lnTo>
                  <a:pt x="781050" y="19050"/>
                </a:lnTo>
                <a:lnTo>
                  <a:pt x="809625" y="19050"/>
                </a:lnTo>
                <a:lnTo>
                  <a:pt x="838200" y="19050"/>
                </a:lnTo>
                <a:lnTo>
                  <a:pt x="866775" y="9525"/>
                </a:lnTo>
                <a:lnTo>
                  <a:pt x="895350" y="9525"/>
                </a:lnTo>
                <a:lnTo>
                  <a:pt x="923925" y="9525"/>
                </a:lnTo>
                <a:lnTo>
                  <a:pt x="962025" y="9525"/>
                </a:lnTo>
                <a:lnTo>
                  <a:pt x="990600" y="9525"/>
                </a:lnTo>
                <a:lnTo>
                  <a:pt x="1019175" y="9525"/>
                </a:lnTo>
                <a:lnTo>
                  <a:pt x="1047750" y="9525"/>
                </a:lnTo>
                <a:lnTo>
                  <a:pt x="1076325" y="0"/>
                </a:lnTo>
                <a:lnTo>
                  <a:pt x="1104900" y="0"/>
                </a:lnTo>
                <a:lnTo>
                  <a:pt x="1133475" y="0"/>
                </a:lnTo>
                <a:lnTo>
                  <a:pt x="1162050" y="0"/>
                </a:lnTo>
                <a:lnTo>
                  <a:pt x="1190625" y="0"/>
                </a:lnTo>
                <a:lnTo>
                  <a:pt x="1219200" y="0"/>
                </a:lnTo>
                <a:lnTo>
                  <a:pt x="1257300" y="0"/>
                </a:lnTo>
                <a:lnTo>
                  <a:pt x="1285875" y="9525"/>
                </a:lnTo>
                <a:lnTo>
                  <a:pt x="1314450" y="0"/>
                </a:lnTo>
                <a:lnTo>
                  <a:pt x="1352550" y="9525"/>
                </a:lnTo>
                <a:lnTo>
                  <a:pt x="1381125" y="9525"/>
                </a:lnTo>
                <a:lnTo>
                  <a:pt x="1409700" y="9525"/>
                </a:lnTo>
                <a:lnTo>
                  <a:pt x="1438275" y="9525"/>
                </a:lnTo>
                <a:lnTo>
                  <a:pt x="1476375" y="19050"/>
                </a:lnTo>
                <a:lnTo>
                  <a:pt x="1504950" y="19050"/>
                </a:lnTo>
                <a:lnTo>
                  <a:pt x="1533525" y="19050"/>
                </a:lnTo>
                <a:lnTo>
                  <a:pt x="1562100" y="19050"/>
                </a:lnTo>
                <a:lnTo>
                  <a:pt x="1600200" y="19050"/>
                </a:lnTo>
                <a:lnTo>
                  <a:pt x="1628775" y="19050"/>
                </a:lnTo>
                <a:lnTo>
                  <a:pt x="1657350" y="19050"/>
                </a:lnTo>
                <a:lnTo>
                  <a:pt x="1685925" y="19050"/>
                </a:lnTo>
                <a:lnTo>
                  <a:pt x="1714500" y="19050"/>
                </a:lnTo>
                <a:lnTo>
                  <a:pt x="1743075" y="9525"/>
                </a:lnTo>
                <a:lnTo>
                  <a:pt x="1771650" y="9525"/>
                </a:lnTo>
                <a:lnTo>
                  <a:pt x="1800225" y="9525"/>
                </a:lnTo>
                <a:lnTo>
                  <a:pt x="1828800" y="9525"/>
                </a:lnTo>
                <a:lnTo>
                  <a:pt x="1847850" y="9525"/>
                </a:lnTo>
                <a:lnTo>
                  <a:pt x="1876425" y="0"/>
                </a:lnTo>
                <a:lnTo>
                  <a:pt x="1876425" y="0"/>
                </a:lnTo>
                <a:lnTo>
                  <a:pt x="1876425" y="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4867275" y="3038475"/>
            <a:ext cx="3724276" cy="76201"/>
          </a:xfrm>
          <a:custGeom>
            <a:avLst/>
            <a:gdLst/>
            <a:ahLst/>
            <a:cxnLst/>
            <a:rect l="0" t="0" r="0" b="0"/>
            <a:pathLst>
              <a:path w="3724276" h="76201">
                <a:moveTo>
                  <a:pt x="0" y="66675"/>
                </a:moveTo>
                <a:lnTo>
                  <a:pt x="0" y="66675"/>
                </a:lnTo>
                <a:lnTo>
                  <a:pt x="0" y="76200"/>
                </a:lnTo>
                <a:lnTo>
                  <a:pt x="9525" y="76200"/>
                </a:lnTo>
                <a:lnTo>
                  <a:pt x="19050" y="76200"/>
                </a:lnTo>
                <a:lnTo>
                  <a:pt x="28575" y="76200"/>
                </a:lnTo>
                <a:lnTo>
                  <a:pt x="38100" y="76200"/>
                </a:lnTo>
                <a:lnTo>
                  <a:pt x="57150" y="76200"/>
                </a:lnTo>
                <a:lnTo>
                  <a:pt x="85725" y="76200"/>
                </a:lnTo>
                <a:lnTo>
                  <a:pt x="104775" y="76200"/>
                </a:lnTo>
                <a:lnTo>
                  <a:pt x="123825" y="76200"/>
                </a:lnTo>
                <a:lnTo>
                  <a:pt x="152400" y="76200"/>
                </a:lnTo>
                <a:lnTo>
                  <a:pt x="171450" y="66675"/>
                </a:lnTo>
                <a:lnTo>
                  <a:pt x="200025" y="66675"/>
                </a:lnTo>
                <a:lnTo>
                  <a:pt x="219075" y="66675"/>
                </a:lnTo>
                <a:lnTo>
                  <a:pt x="247650" y="66675"/>
                </a:lnTo>
                <a:lnTo>
                  <a:pt x="276225" y="66675"/>
                </a:lnTo>
                <a:lnTo>
                  <a:pt x="304800" y="66675"/>
                </a:lnTo>
                <a:lnTo>
                  <a:pt x="323850" y="66675"/>
                </a:lnTo>
                <a:lnTo>
                  <a:pt x="361950" y="66675"/>
                </a:lnTo>
                <a:lnTo>
                  <a:pt x="381000" y="66675"/>
                </a:lnTo>
                <a:lnTo>
                  <a:pt x="409575" y="66675"/>
                </a:lnTo>
                <a:lnTo>
                  <a:pt x="438150" y="57150"/>
                </a:lnTo>
                <a:lnTo>
                  <a:pt x="466725" y="57150"/>
                </a:lnTo>
                <a:lnTo>
                  <a:pt x="485775" y="57150"/>
                </a:lnTo>
                <a:lnTo>
                  <a:pt x="514350" y="57150"/>
                </a:lnTo>
                <a:lnTo>
                  <a:pt x="542925" y="57150"/>
                </a:lnTo>
                <a:lnTo>
                  <a:pt x="571500" y="57150"/>
                </a:lnTo>
                <a:lnTo>
                  <a:pt x="600075" y="57150"/>
                </a:lnTo>
                <a:lnTo>
                  <a:pt x="628650" y="57150"/>
                </a:lnTo>
                <a:lnTo>
                  <a:pt x="657225" y="57150"/>
                </a:lnTo>
                <a:lnTo>
                  <a:pt x="685800" y="57150"/>
                </a:lnTo>
                <a:lnTo>
                  <a:pt x="714375" y="57150"/>
                </a:lnTo>
                <a:lnTo>
                  <a:pt x="742950" y="57150"/>
                </a:lnTo>
                <a:lnTo>
                  <a:pt x="762000" y="57150"/>
                </a:lnTo>
                <a:lnTo>
                  <a:pt x="800100" y="57150"/>
                </a:lnTo>
                <a:lnTo>
                  <a:pt x="819150" y="57150"/>
                </a:lnTo>
                <a:lnTo>
                  <a:pt x="847725" y="57150"/>
                </a:lnTo>
                <a:lnTo>
                  <a:pt x="876300" y="57150"/>
                </a:lnTo>
                <a:lnTo>
                  <a:pt x="914400" y="57150"/>
                </a:lnTo>
                <a:lnTo>
                  <a:pt x="942975" y="57150"/>
                </a:lnTo>
                <a:lnTo>
                  <a:pt x="971550" y="57150"/>
                </a:lnTo>
                <a:lnTo>
                  <a:pt x="1000125" y="57150"/>
                </a:lnTo>
                <a:lnTo>
                  <a:pt x="1038225" y="57150"/>
                </a:lnTo>
                <a:lnTo>
                  <a:pt x="1066800" y="57150"/>
                </a:lnTo>
                <a:lnTo>
                  <a:pt x="1095375" y="57150"/>
                </a:lnTo>
                <a:lnTo>
                  <a:pt x="1133475" y="57150"/>
                </a:lnTo>
                <a:lnTo>
                  <a:pt x="1162050" y="57150"/>
                </a:lnTo>
                <a:lnTo>
                  <a:pt x="1200150" y="47625"/>
                </a:lnTo>
                <a:lnTo>
                  <a:pt x="1238250" y="57150"/>
                </a:lnTo>
                <a:lnTo>
                  <a:pt x="1276350" y="57150"/>
                </a:lnTo>
                <a:lnTo>
                  <a:pt x="1304925" y="57150"/>
                </a:lnTo>
                <a:lnTo>
                  <a:pt x="1343025" y="57150"/>
                </a:lnTo>
                <a:lnTo>
                  <a:pt x="1381125" y="57150"/>
                </a:lnTo>
                <a:lnTo>
                  <a:pt x="1419225" y="57150"/>
                </a:lnTo>
                <a:lnTo>
                  <a:pt x="1457325" y="57150"/>
                </a:lnTo>
                <a:lnTo>
                  <a:pt x="1495425" y="57150"/>
                </a:lnTo>
                <a:lnTo>
                  <a:pt x="1543050" y="57150"/>
                </a:lnTo>
                <a:lnTo>
                  <a:pt x="1581150" y="57150"/>
                </a:lnTo>
                <a:lnTo>
                  <a:pt x="1619250" y="57150"/>
                </a:lnTo>
                <a:lnTo>
                  <a:pt x="1657350" y="57150"/>
                </a:lnTo>
                <a:lnTo>
                  <a:pt x="1704975" y="57150"/>
                </a:lnTo>
                <a:lnTo>
                  <a:pt x="1743075" y="57150"/>
                </a:lnTo>
                <a:lnTo>
                  <a:pt x="1781175" y="57150"/>
                </a:lnTo>
                <a:lnTo>
                  <a:pt x="1828800" y="57150"/>
                </a:lnTo>
                <a:lnTo>
                  <a:pt x="1866900" y="57150"/>
                </a:lnTo>
                <a:lnTo>
                  <a:pt x="1905000" y="57150"/>
                </a:lnTo>
                <a:lnTo>
                  <a:pt x="1943100" y="57150"/>
                </a:lnTo>
                <a:lnTo>
                  <a:pt x="1990725" y="57150"/>
                </a:lnTo>
                <a:lnTo>
                  <a:pt x="2028825" y="57150"/>
                </a:lnTo>
                <a:lnTo>
                  <a:pt x="2066925" y="57150"/>
                </a:lnTo>
                <a:lnTo>
                  <a:pt x="2114550" y="57150"/>
                </a:lnTo>
                <a:lnTo>
                  <a:pt x="2152650" y="57150"/>
                </a:lnTo>
                <a:lnTo>
                  <a:pt x="2190750" y="57150"/>
                </a:lnTo>
                <a:lnTo>
                  <a:pt x="2228850" y="57150"/>
                </a:lnTo>
                <a:lnTo>
                  <a:pt x="2276475" y="57150"/>
                </a:lnTo>
                <a:lnTo>
                  <a:pt x="2324100" y="57150"/>
                </a:lnTo>
                <a:lnTo>
                  <a:pt x="2362200" y="57150"/>
                </a:lnTo>
                <a:lnTo>
                  <a:pt x="2400300" y="57150"/>
                </a:lnTo>
                <a:lnTo>
                  <a:pt x="2438400" y="57150"/>
                </a:lnTo>
                <a:lnTo>
                  <a:pt x="2476500" y="57150"/>
                </a:lnTo>
                <a:lnTo>
                  <a:pt x="2514600" y="57150"/>
                </a:lnTo>
                <a:lnTo>
                  <a:pt x="2562225" y="57150"/>
                </a:lnTo>
                <a:lnTo>
                  <a:pt x="2600325" y="57150"/>
                </a:lnTo>
                <a:lnTo>
                  <a:pt x="2647950" y="57150"/>
                </a:lnTo>
                <a:lnTo>
                  <a:pt x="2686050" y="57150"/>
                </a:lnTo>
                <a:lnTo>
                  <a:pt x="2724150" y="57150"/>
                </a:lnTo>
                <a:lnTo>
                  <a:pt x="2762250" y="57150"/>
                </a:lnTo>
                <a:lnTo>
                  <a:pt x="2809875" y="57150"/>
                </a:lnTo>
                <a:lnTo>
                  <a:pt x="2847975" y="57150"/>
                </a:lnTo>
                <a:lnTo>
                  <a:pt x="2886075" y="57150"/>
                </a:lnTo>
                <a:lnTo>
                  <a:pt x="2914650" y="47625"/>
                </a:lnTo>
                <a:lnTo>
                  <a:pt x="2952750" y="47625"/>
                </a:lnTo>
                <a:lnTo>
                  <a:pt x="2981325" y="47625"/>
                </a:lnTo>
                <a:lnTo>
                  <a:pt x="3009900" y="47625"/>
                </a:lnTo>
                <a:lnTo>
                  <a:pt x="3048000" y="38100"/>
                </a:lnTo>
                <a:lnTo>
                  <a:pt x="3076575" y="38100"/>
                </a:lnTo>
                <a:lnTo>
                  <a:pt x="3095625" y="38100"/>
                </a:lnTo>
                <a:lnTo>
                  <a:pt x="3124200" y="38100"/>
                </a:lnTo>
                <a:lnTo>
                  <a:pt x="3152775" y="38100"/>
                </a:lnTo>
                <a:lnTo>
                  <a:pt x="3181350" y="38100"/>
                </a:lnTo>
                <a:lnTo>
                  <a:pt x="3209925" y="28575"/>
                </a:lnTo>
                <a:lnTo>
                  <a:pt x="3238500" y="28575"/>
                </a:lnTo>
                <a:lnTo>
                  <a:pt x="3257550" y="28575"/>
                </a:lnTo>
                <a:lnTo>
                  <a:pt x="3286125" y="28575"/>
                </a:lnTo>
                <a:lnTo>
                  <a:pt x="3305175" y="28575"/>
                </a:lnTo>
                <a:lnTo>
                  <a:pt x="3333750" y="19050"/>
                </a:lnTo>
                <a:lnTo>
                  <a:pt x="3362325" y="19050"/>
                </a:lnTo>
                <a:lnTo>
                  <a:pt x="3381375" y="19050"/>
                </a:lnTo>
                <a:lnTo>
                  <a:pt x="3409950" y="19050"/>
                </a:lnTo>
                <a:lnTo>
                  <a:pt x="3438525" y="19050"/>
                </a:lnTo>
                <a:lnTo>
                  <a:pt x="3457575" y="19050"/>
                </a:lnTo>
                <a:lnTo>
                  <a:pt x="3486150" y="19050"/>
                </a:lnTo>
                <a:lnTo>
                  <a:pt x="3505200" y="19050"/>
                </a:lnTo>
                <a:lnTo>
                  <a:pt x="3533775" y="9525"/>
                </a:lnTo>
                <a:lnTo>
                  <a:pt x="3552825" y="9525"/>
                </a:lnTo>
                <a:lnTo>
                  <a:pt x="3581400" y="9525"/>
                </a:lnTo>
                <a:lnTo>
                  <a:pt x="3600450" y="9525"/>
                </a:lnTo>
                <a:lnTo>
                  <a:pt x="3629025" y="9525"/>
                </a:lnTo>
                <a:lnTo>
                  <a:pt x="3648075" y="9525"/>
                </a:lnTo>
                <a:lnTo>
                  <a:pt x="3676650" y="0"/>
                </a:lnTo>
                <a:lnTo>
                  <a:pt x="3695700" y="0"/>
                </a:lnTo>
                <a:lnTo>
                  <a:pt x="3714750" y="0"/>
                </a:lnTo>
                <a:lnTo>
                  <a:pt x="3724275" y="0"/>
                </a:lnTo>
                <a:lnTo>
                  <a:pt x="3724275" y="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676775" y="4457700"/>
            <a:ext cx="2276476" cy="76201"/>
          </a:xfrm>
          <a:custGeom>
            <a:avLst/>
            <a:gdLst/>
            <a:ahLst/>
            <a:cxnLst/>
            <a:rect l="0" t="0" r="0" b="0"/>
            <a:pathLst>
              <a:path w="2276476" h="76201">
                <a:moveTo>
                  <a:pt x="0" y="9525"/>
                </a:moveTo>
                <a:lnTo>
                  <a:pt x="0" y="9525"/>
                </a:lnTo>
                <a:lnTo>
                  <a:pt x="0" y="0"/>
                </a:lnTo>
                <a:lnTo>
                  <a:pt x="0" y="0"/>
                </a:lnTo>
                <a:lnTo>
                  <a:pt x="9525" y="0"/>
                </a:lnTo>
                <a:lnTo>
                  <a:pt x="19050" y="0"/>
                </a:lnTo>
                <a:lnTo>
                  <a:pt x="28575" y="0"/>
                </a:lnTo>
                <a:lnTo>
                  <a:pt x="28575" y="0"/>
                </a:lnTo>
                <a:lnTo>
                  <a:pt x="38100" y="0"/>
                </a:lnTo>
                <a:lnTo>
                  <a:pt x="47625" y="0"/>
                </a:lnTo>
                <a:lnTo>
                  <a:pt x="57150" y="9525"/>
                </a:lnTo>
                <a:lnTo>
                  <a:pt x="66675" y="9525"/>
                </a:lnTo>
                <a:lnTo>
                  <a:pt x="76200" y="9525"/>
                </a:lnTo>
                <a:lnTo>
                  <a:pt x="85725" y="9525"/>
                </a:lnTo>
                <a:lnTo>
                  <a:pt x="95250" y="9525"/>
                </a:lnTo>
                <a:lnTo>
                  <a:pt x="104775" y="9525"/>
                </a:lnTo>
                <a:lnTo>
                  <a:pt x="123825" y="9525"/>
                </a:lnTo>
                <a:lnTo>
                  <a:pt x="133350" y="9525"/>
                </a:lnTo>
                <a:lnTo>
                  <a:pt x="161925" y="19050"/>
                </a:lnTo>
                <a:lnTo>
                  <a:pt x="171450" y="19050"/>
                </a:lnTo>
                <a:lnTo>
                  <a:pt x="190500" y="19050"/>
                </a:lnTo>
                <a:lnTo>
                  <a:pt x="209550" y="28575"/>
                </a:lnTo>
                <a:lnTo>
                  <a:pt x="238125" y="28575"/>
                </a:lnTo>
                <a:lnTo>
                  <a:pt x="257175" y="28575"/>
                </a:lnTo>
                <a:lnTo>
                  <a:pt x="276225" y="28575"/>
                </a:lnTo>
                <a:lnTo>
                  <a:pt x="304800" y="38100"/>
                </a:lnTo>
                <a:lnTo>
                  <a:pt x="323850" y="38100"/>
                </a:lnTo>
                <a:lnTo>
                  <a:pt x="342900" y="38100"/>
                </a:lnTo>
                <a:lnTo>
                  <a:pt x="371475" y="47625"/>
                </a:lnTo>
                <a:lnTo>
                  <a:pt x="390525" y="47625"/>
                </a:lnTo>
                <a:lnTo>
                  <a:pt x="419100" y="47625"/>
                </a:lnTo>
                <a:lnTo>
                  <a:pt x="438150" y="57150"/>
                </a:lnTo>
                <a:lnTo>
                  <a:pt x="466725" y="57150"/>
                </a:lnTo>
                <a:lnTo>
                  <a:pt x="485775" y="57150"/>
                </a:lnTo>
                <a:lnTo>
                  <a:pt x="504825" y="57150"/>
                </a:lnTo>
                <a:lnTo>
                  <a:pt x="523875" y="57150"/>
                </a:lnTo>
                <a:lnTo>
                  <a:pt x="542925" y="66675"/>
                </a:lnTo>
                <a:lnTo>
                  <a:pt x="571500" y="66675"/>
                </a:lnTo>
                <a:lnTo>
                  <a:pt x="590550" y="76200"/>
                </a:lnTo>
                <a:lnTo>
                  <a:pt x="609600" y="76200"/>
                </a:lnTo>
                <a:lnTo>
                  <a:pt x="628650" y="76200"/>
                </a:lnTo>
                <a:lnTo>
                  <a:pt x="657225" y="76200"/>
                </a:lnTo>
                <a:lnTo>
                  <a:pt x="676275" y="76200"/>
                </a:lnTo>
                <a:lnTo>
                  <a:pt x="695325" y="76200"/>
                </a:lnTo>
                <a:lnTo>
                  <a:pt x="714375" y="76200"/>
                </a:lnTo>
                <a:lnTo>
                  <a:pt x="733425" y="76200"/>
                </a:lnTo>
                <a:lnTo>
                  <a:pt x="752475" y="76200"/>
                </a:lnTo>
                <a:lnTo>
                  <a:pt x="771525" y="76200"/>
                </a:lnTo>
                <a:lnTo>
                  <a:pt x="790575" y="76200"/>
                </a:lnTo>
                <a:lnTo>
                  <a:pt x="809625" y="66675"/>
                </a:lnTo>
                <a:lnTo>
                  <a:pt x="819150" y="66675"/>
                </a:lnTo>
                <a:lnTo>
                  <a:pt x="847725" y="66675"/>
                </a:lnTo>
                <a:lnTo>
                  <a:pt x="857250" y="66675"/>
                </a:lnTo>
                <a:lnTo>
                  <a:pt x="885825" y="57150"/>
                </a:lnTo>
                <a:lnTo>
                  <a:pt x="904875" y="57150"/>
                </a:lnTo>
                <a:lnTo>
                  <a:pt x="923925" y="57150"/>
                </a:lnTo>
                <a:lnTo>
                  <a:pt x="942975" y="57150"/>
                </a:lnTo>
                <a:lnTo>
                  <a:pt x="971550" y="57150"/>
                </a:lnTo>
                <a:lnTo>
                  <a:pt x="990600" y="47625"/>
                </a:lnTo>
                <a:lnTo>
                  <a:pt x="1009650" y="47625"/>
                </a:lnTo>
                <a:lnTo>
                  <a:pt x="1038225" y="47625"/>
                </a:lnTo>
                <a:lnTo>
                  <a:pt x="1057275" y="47625"/>
                </a:lnTo>
                <a:lnTo>
                  <a:pt x="1085850" y="47625"/>
                </a:lnTo>
                <a:lnTo>
                  <a:pt x="1104900" y="38100"/>
                </a:lnTo>
                <a:lnTo>
                  <a:pt x="1133475" y="38100"/>
                </a:lnTo>
                <a:lnTo>
                  <a:pt x="1152525" y="38100"/>
                </a:lnTo>
                <a:lnTo>
                  <a:pt x="1181100" y="38100"/>
                </a:lnTo>
                <a:lnTo>
                  <a:pt x="1200150" y="28575"/>
                </a:lnTo>
                <a:lnTo>
                  <a:pt x="1228725" y="28575"/>
                </a:lnTo>
                <a:lnTo>
                  <a:pt x="1247775" y="28575"/>
                </a:lnTo>
                <a:lnTo>
                  <a:pt x="1276350" y="28575"/>
                </a:lnTo>
                <a:lnTo>
                  <a:pt x="1295400" y="28575"/>
                </a:lnTo>
                <a:lnTo>
                  <a:pt x="1323975" y="28575"/>
                </a:lnTo>
                <a:lnTo>
                  <a:pt x="1352550" y="28575"/>
                </a:lnTo>
                <a:lnTo>
                  <a:pt x="1371600" y="28575"/>
                </a:lnTo>
                <a:lnTo>
                  <a:pt x="1400175" y="28575"/>
                </a:lnTo>
                <a:lnTo>
                  <a:pt x="1419225" y="38100"/>
                </a:lnTo>
                <a:lnTo>
                  <a:pt x="1447800" y="38100"/>
                </a:lnTo>
                <a:lnTo>
                  <a:pt x="1466850" y="38100"/>
                </a:lnTo>
                <a:lnTo>
                  <a:pt x="1504950" y="38100"/>
                </a:lnTo>
                <a:lnTo>
                  <a:pt x="1524000" y="38100"/>
                </a:lnTo>
                <a:lnTo>
                  <a:pt x="1552575" y="38100"/>
                </a:lnTo>
                <a:lnTo>
                  <a:pt x="1581150" y="38100"/>
                </a:lnTo>
                <a:lnTo>
                  <a:pt x="1600200" y="38100"/>
                </a:lnTo>
                <a:lnTo>
                  <a:pt x="1628775" y="38100"/>
                </a:lnTo>
                <a:lnTo>
                  <a:pt x="1657350" y="38100"/>
                </a:lnTo>
                <a:lnTo>
                  <a:pt x="1676400" y="38100"/>
                </a:lnTo>
                <a:lnTo>
                  <a:pt x="1704975" y="38100"/>
                </a:lnTo>
                <a:lnTo>
                  <a:pt x="1733550" y="38100"/>
                </a:lnTo>
                <a:lnTo>
                  <a:pt x="1752600" y="38100"/>
                </a:lnTo>
                <a:lnTo>
                  <a:pt x="1781175" y="38100"/>
                </a:lnTo>
                <a:lnTo>
                  <a:pt x="1809750" y="38100"/>
                </a:lnTo>
                <a:lnTo>
                  <a:pt x="1838325" y="47625"/>
                </a:lnTo>
                <a:lnTo>
                  <a:pt x="1857375" y="47625"/>
                </a:lnTo>
                <a:lnTo>
                  <a:pt x="1885950" y="47625"/>
                </a:lnTo>
                <a:lnTo>
                  <a:pt x="1905000" y="47625"/>
                </a:lnTo>
                <a:lnTo>
                  <a:pt x="1933575" y="38100"/>
                </a:lnTo>
                <a:lnTo>
                  <a:pt x="1952625" y="38100"/>
                </a:lnTo>
                <a:lnTo>
                  <a:pt x="1971675" y="38100"/>
                </a:lnTo>
                <a:lnTo>
                  <a:pt x="1990725" y="38100"/>
                </a:lnTo>
                <a:lnTo>
                  <a:pt x="2019300" y="38100"/>
                </a:lnTo>
                <a:lnTo>
                  <a:pt x="2038350" y="38100"/>
                </a:lnTo>
                <a:lnTo>
                  <a:pt x="2066925" y="38100"/>
                </a:lnTo>
                <a:lnTo>
                  <a:pt x="2085975" y="38100"/>
                </a:lnTo>
                <a:lnTo>
                  <a:pt x="2105025" y="38100"/>
                </a:lnTo>
                <a:lnTo>
                  <a:pt x="2133600" y="47625"/>
                </a:lnTo>
                <a:lnTo>
                  <a:pt x="2152650" y="47625"/>
                </a:lnTo>
                <a:lnTo>
                  <a:pt x="2181225" y="47625"/>
                </a:lnTo>
                <a:lnTo>
                  <a:pt x="2200275" y="47625"/>
                </a:lnTo>
                <a:lnTo>
                  <a:pt x="2219325" y="47625"/>
                </a:lnTo>
                <a:lnTo>
                  <a:pt x="2238375" y="47625"/>
                </a:lnTo>
                <a:lnTo>
                  <a:pt x="2257425" y="47625"/>
                </a:lnTo>
                <a:lnTo>
                  <a:pt x="2266950" y="47625"/>
                </a:lnTo>
                <a:lnTo>
                  <a:pt x="2276475" y="57150"/>
                </a:lnTo>
                <a:lnTo>
                  <a:pt x="2276475" y="5715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6134100" y="4953000"/>
            <a:ext cx="1076326" cy="19051"/>
          </a:xfrm>
          <a:custGeom>
            <a:avLst/>
            <a:gdLst/>
            <a:ahLst/>
            <a:cxnLst/>
            <a:rect l="0" t="0" r="0" b="0"/>
            <a:pathLst>
              <a:path w="1076326" h="19051">
                <a:moveTo>
                  <a:pt x="0" y="9525"/>
                </a:moveTo>
                <a:lnTo>
                  <a:pt x="0" y="9525"/>
                </a:lnTo>
                <a:lnTo>
                  <a:pt x="9525" y="9525"/>
                </a:lnTo>
                <a:lnTo>
                  <a:pt x="9525" y="9525"/>
                </a:lnTo>
                <a:lnTo>
                  <a:pt x="19050" y="9525"/>
                </a:lnTo>
                <a:lnTo>
                  <a:pt x="28575" y="19050"/>
                </a:lnTo>
                <a:lnTo>
                  <a:pt x="38100" y="19050"/>
                </a:lnTo>
                <a:lnTo>
                  <a:pt x="47625" y="19050"/>
                </a:lnTo>
                <a:lnTo>
                  <a:pt x="66675" y="19050"/>
                </a:lnTo>
                <a:lnTo>
                  <a:pt x="76200" y="19050"/>
                </a:lnTo>
                <a:lnTo>
                  <a:pt x="85725" y="19050"/>
                </a:lnTo>
                <a:lnTo>
                  <a:pt x="104775" y="19050"/>
                </a:lnTo>
                <a:lnTo>
                  <a:pt x="114300" y="9525"/>
                </a:lnTo>
                <a:lnTo>
                  <a:pt x="133350" y="9525"/>
                </a:lnTo>
                <a:lnTo>
                  <a:pt x="142875" y="9525"/>
                </a:lnTo>
                <a:lnTo>
                  <a:pt x="161925" y="9525"/>
                </a:lnTo>
                <a:lnTo>
                  <a:pt x="180975" y="0"/>
                </a:lnTo>
                <a:lnTo>
                  <a:pt x="200025" y="0"/>
                </a:lnTo>
                <a:lnTo>
                  <a:pt x="219075" y="0"/>
                </a:lnTo>
                <a:lnTo>
                  <a:pt x="238125" y="0"/>
                </a:lnTo>
                <a:lnTo>
                  <a:pt x="266700" y="0"/>
                </a:lnTo>
                <a:lnTo>
                  <a:pt x="285750" y="0"/>
                </a:lnTo>
                <a:lnTo>
                  <a:pt x="314325" y="0"/>
                </a:lnTo>
                <a:lnTo>
                  <a:pt x="333375" y="0"/>
                </a:lnTo>
                <a:lnTo>
                  <a:pt x="361950" y="0"/>
                </a:lnTo>
                <a:lnTo>
                  <a:pt x="390525" y="0"/>
                </a:lnTo>
                <a:lnTo>
                  <a:pt x="409575" y="0"/>
                </a:lnTo>
                <a:lnTo>
                  <a:pt x="428625" y="0"/>
                </a:lnTo>
                <a:lnTo>
                  <a:pt x="457200" y="9525"/>
                </a:lnTo>
                <a:lnTo>
                  <a:pt x="476250" y="9525"/>
                </a:lnTo>
                <a:lnTo>
                  <a:pt x="504825" y="9525"/>
                </a:lnTo>
                <a:lnTo>
                  <a:pt x="533400" y="9525"/>
                </a:lnTo>
                <a:lnTo>
                  <a:pt x="552450" y="9525"/>
                </a:lnTo>
                <a:lnTo>
                  <a:pt x="581025" y="9525"/>
                </a:lnTo>
                <a:lnTo>
                  <a:pt x="600075" y="19050"/>
                </a:lnTo>
                <a:lnTo>
                  <a:pt x="628650" y="19050"/>
                </a:lnTo>
                <a:lnTo>
                  <a:pt x="657225" y="19050"/>
                </a:lnTo>
                <a:lnTo>
                  <a:pt x="676275" y="19050"/>
                </a:lnTo>
                <a:lnTo>
                  <a:pt x="704850" y="19050"/>
                </a:lnTo>
                <a:lnTo>
                  <a:pt x="723900" y="19050"/>
                </a:lnTo>
                <a:lnTo>
                  <a:pt x="742950" y="19050"/>
                </a:lnTo>
                <a:lnTo>
                  <a:pt x="771525" y="19050"/>
                </a:lnTo>
                <a:lnTo>
                  <a:pt x="790575" y="9525"/>
                </a:lnTo>
                <a:lnTo>
                  <a:pt x="809625" y="9525"/>
                </a:lnTo>
                <a:lnTo>
                  <a:pt x="819150" y="9525"/>
                </a:lnTo>
                <a:lnTo>
                  <a:pt x="847725" y="0"/>
                </a:lnTo>
                <a:lnTo>
                  <a:pt x="857250" y="0"/>
                </a:lnTo>
                <a:lnTo>
                  <a:pt x="876300" y="0"/>
                </a:lnTo>
                <a:lnTo>
                  <a:pt x="895350" y="0"/>
                </a:lnTo>
                <a:lnTo>
                  <a:pt x="914400" y="0"/>
                </a:lnTo>
                <a:lnTo>
                  <a:pt x="933450" y="0"/>
                </a:lnTo>
                <a:lnTo>
                  <a:pt x="952500" y="0"/>
                </a:lnTo>
                <a:lnTo>
                  <a:pt x="971550" y="0"/>
                </a:lnTo>
                <a:lnTo>
                  <a:pt x="981075" y="0"/>
                </a:lnTo>
                <a:lnTo>
                  <a:pt x="1000125" y="0"/>
                </a:lnTo>
                <a:lnTo>
                  <a:pt x="1019175" y="0"/>
                </a:lnTo>
                <a:lnTo>
                  <a:pt x="1028700" y="0"/>
                </a:lnTo>
                <a:lnTo>
                  <a:pt x="1047750" y="9525"/>
                </a:lnTo>
                <a:lnTo>
                  <a:pt x="1057275" y="9525"/>
                </a:lnTo>
                <a:lnTo>
                  <a:pt x="1066800" y="9525"/>
                </a:lnTo>
                <a:lnTo>
                  <a:pt x="1076325" y="9525"/>
                </a:lnTo>
                <a:lnTo>
                  <a:pt x="1076325" y="952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5419725" y="5581650"/>
            <a:ext cx="2628901" cy="104776"/>
          </a:xfrm>
          <a:custGeom>
            <a:avLst/>
            <a:gdLst/>
            <a:ahLst/>
            <a:cxnLst/>
            <a:rect l="0" t="0" r="0" b="0"/>
            <a:pathLst>
              <a:path w="2628901" h="104776">
                <a:moveTo>
                  <a:pt x="0" y="0"/>
                </a:moveTo>
                <a:lnTo>
                  <a:pt x="0" y="0"/>
                </a:lnTo>
                <a:lnTo>
                  <a:pt x="9525" y="0"/>
                </a:lnTo>
                <a:lnTo>
                  <a:pt x="9525" y="0"/>
                </a:lnTo>
                <a:lnTo>
                  <a:pt x="9525" y="0"/>
                </a:lnTo>
                <a:lnTo>
                  <a:pt x="19050" y="0"/>
                </a:lnTo>
                <a:lnTo>
                  <a:pt x="28575" y="0"/>
                </a:lnTo>
                <a:lnTo>
                  <a:pt x="28575" y="9525"/>
                </a:lnTo>
                <a:lnTo>
                  <a:pt x="38100" y="9525"/>
                </a:lnTo>
                <a:lnTo>
                  <a:pt x="38100" y="9525"/>
                </a:lnTo>
                <a:lnTo>
                  <a:pt x="47625" y="9525"/>
                </a:lnTo>
                <a:lnTo>
                  <a:pt x="47625" y="19050"/>
                </a:lnTo>
                <a:lnTo>
                  <a:pt x="57150" y="19050"/>
                </a:lnTo>
                <a:lnTo>
                  <a:pt x="57150" y="19050"/>
                </a:lnTo>
                <a:lnTo>
                  <a:pt x="66675" y="19050"/>
                </a:lnTo>
                <a:lnTo>
                  <a:pt x="66675" y="19050"/>
                </a:lnTo>
                <a:lnTo>
                  <a:pt x="76200" y="19050"/>
                </a:lnTo>
                <a:lnTo>
                  <a:pt x="85725" y="28575"/>
                </a:lnTo>
                <a:lnTo>
                  <a:pt x="95250" y="28575"/>
                </a:lnTo>
                <a:lnTo>
                  <a:pt x="104775" y="28575"/>
                </a:lnTo>
                <a:lnTo>
                  <a:pt x="104775" y="28575"/>
                </a:lnTo>
                <a:lnTo>
                  <a:pt x="114300" y="38100"/>
                </a:lnTo>
                <a:lnTo>
                  <a:pt x="114300" y="38100"/>
                </a:lnTo>
                <a:lnTo>
                  <a:pt x="123825" y="38100"/>
                </a:lnTo>
                <a:lnTo>
                  <a:pt x="133350" y="38100"/>
                </a:lnTo>
                <a:lnTo>
                  <a:pt x="152400" y="38100"/>
                </a:lnTo>
                <a:lnTo>
                  <a:pt x="152400" y="47625"/>
                </a:lnTo>
                <a:lnTo>
                  <a:pt x="161925" y="47625"/>
                </a:lnTo>
                <a:lnTo>
                  <a:pt x="171450" y="47625"/>
                </a:lnTo>
                <a:lnTo>
                  <a:pt x="180975" y="47625"/>
                </a:lnTo>
                <a:lnTo>
                  <a:pt x="190500" y="47625"/>
                </a:lnTo>
                <a:lnTo>
                  <a:pt x="200025" y="57150"/>
                </a:lnTo>
                <a:lnTo>
                  <a:pt x="209550" y="57150"/>
                </a:lnTo>
                <a:lnTo>
                  <a:pt x="228600" y="57150"/>
                </a:lnTo>
                <a:lnTo>
                  <a:pt x="238125" y="57150"/>
                </a:lnTo>
                <a:lnTo>
                  <a:pt x="247650" y="57150"/>
                </a:lnTo>
                <a:lnTo>
                  <a:pt x="266700" y="57150"/>
                </a:lnTo>
                <a:lnTo>
                  <a:pt x="276225" y="57150"/>
                </a:lnTo>
                <a:lnTo>
                  <a:pt x="295275" y="66675"/>
                </a:lnTo>
                <a:lnTo>
                  <a:pt x="304800" y="66675"/>
                </a:lnTo>
                <a:lnTo>
                  <a:pt x="323850" y="66675"/>
                </a:lnTo>
                <a:lnTo>
                  <a:pt x="333375" y="66675"/>
                </a:lnTo>
                <a:lnTo>
                  <a:pt x="352425" y="57150"/>
                </a:lnTo>
                <a:lnTo>
                  <a:pt x="371475" y="57150"/>
                </a:lnTo>
                <a:lnTo>
                  <a:pt x="381000" y="57150"/>
                </a:lnTo>
                <a:lnTo>
                  <a:pt x="400050" y="57150"/>
                </a:lnTo>
                <a:lnTo>
                  <a:pt x="419100" y="57150"/>
                </a:lnTo>
                <a:lnTo>
                  <a:pt x="428625" y="57150"/>
                </a:lnTo>
                <a:lnTo>
                  <a:pt x="438150" y="57150"/>
                </a:lnTo>
                <a:lnTo>
                  <a:pt x="457200" y="57150"/>
                </a:lnTo>
                <a:lnTo>
                  <a:pt x="476250" y="57150"/>
                </a:lnTo>
                <a:lnTo>
                  <a:pt x="495300" y="47625"/>
                </a:lnTo>
                <a:lnTo>
                  <a:pt x="504825" y="47625"/>
                </a:lnTo>
                <a:lnTo>
                  <a:pt x="523875" y="47625"/>
                </a:lnTo>
                <a:lnTo>
                  <a:pt x="533400" y="47625"/>
                </a:lnTo>
                <a:lnTo>
                  <a:pt x="552450" y="38100"/>
                </a:lnTo>
                <a:lnTo>
                  <a:pt x="571500" y="38100"/>
                </a:lnTo>
                <a:lnTo>
                  <a:pt x="590550" y="38100"/>
                </a:lnTo>
                <a:lnTo>
                  <a:pt x="609600" y="38100"/>
                </a:lnTo>
                <a:lnTo>
                  <a:pt x="619125" y="38100"/>
                </a:lnTo>
                <a:lnTo>
                  <a:pt x="628650" y="38100"/>
                </a:lnTo>
                <a:lnTo>
                  <a:pt x="647700" y="28575"/>
                </a:lnTo>
                <a:lnTo>
                  <a:pt x="666750" y="28575"/>
                </a:lnTo>
                <a:lnTo>
                  <a:pt x="685800" y="38100"/>
                </a:lnTo>
                <a:lnTo>
                  <a:pt x="704850" y="38100"/>
                </a:lnTo>
                <a:lnTo>
                  <a:pt x="714375" y="38100"/>
                </a:lnTo>
                <a:lnTo>
                  <a:pt x="733425" y="38100"/>
                </a:lnTo>
                <a:lnTo>
                  <a:pt x="752475" y="38100"/>
                </a:lnTo>
                <a:lnTo>
                  <a:pt x="771525" y="38100"/>
                </a:lnTo>
                <a:lnTo>
                  <a:pt x="790575" y="38100"/>
                </a:lnTo>
                <a:lnTo>
                  <a:pt x="809625" y="38100"/>
                </a:lnTo>
                <a:lnTo>
                  <a:pt x="819150" y="38100"/>
                </a:lnTo>
                <a:lnTo>
                  <a:pt x="838200" y="38100"/>
                </a:lnTo>
                <a:lnTo>
                  <a:pt x="857250" y="38100"/>
                </a:lnTo>
                <a:lnTo>
                  <a:pt x="876300" y="38100"/>
                </a:lnTo>
                <a:lnTo>
                  <a:pt x="895350" y="38100"/>
                </a:lnTo>
                <a:lnTo>
                  <a:pt x="914400" y="38100"/>
                </a:lnTo>
                <a:lnTo>
                  <a:pt x="933450" y="47625"/>
                </a:lnTo>
                <a:lnTo>
                  <a:pt x="952500" y="38100"/>
                </a:lnTo>
                <a:lnTo>
                  <a:pt x="971550" y="38100"/>
                </a:lnTo>
                <a:lnTo>
                  <a:pt x="990600" y="38100"/>
                </a:lnTo>
                <a:lnTo>
                  <a:pt x="1009650" y="38100"/>
                </a:lnTo>
                <a:lnTo>
                  <a:pt x="1028700" y="38100"/>
                </a:lnTo>
                <a:lnTo>
                  <a:pt x="1047750" y="47625"/>
                </a:lnTo>
                <a:lnTo>
                  <a:pt x="1066800" y="47625"/>
                </a:lnTo>
                <a:lnTo>
                  <a:pt x="1085850" y="47625"/>
                </a:lnTo>
                <a:lnTo>
                  <a:pt x="1104900" y="47625"/>
                </a:lnTo>
                <a:lnTo>
                  <a:pt x="1123950" y="47625"/>
                </a:lnTo>
                <a:lnTo>
                  <a:pt x="1143000" y="57150"/>
                </a:lnTo>
                <a:lnTo>
                  <a:pt x="1162050" y="57150"/>
                </a:lnTo>
                <a:lnTo>
                  <a:pt x="1181100" y="57150"/>
                </a:lnTo>
                <a:lnTo>
                  <a:pt x="1200150" y="57150"/>
                </a:lnTo>
                <a:lnTo>
                  <a:pt x="1209675" y="47625"/>
                </a:lnTo>
                <a:lnTo>
                  <a:pt x="1228725" y="57150"/>
                </a:lnTo>
                <a:lnTo>
                  <a:pt x="1247775" y="57150"/>
                </a:lnTo>
                <a:lnTo>
                  <a:pt x="1257300" y="57150"/>
                </a:lnTo>
                <a:lnTo>
                  <a:pt x="1276350" y="57150"/>
                </a:lnTo>
                <a:lnTo>
                  <a:pt x="1295400" y="66675"/>
                </a:lnTo>
                <a:lnTo>
                  <a:pt x="1314450" y="66675"/>
                </a:lnTo>
                <a:lnTo>
                  <a:pt x="1333500" y="66675"/>
                </a:lnTo>
                <a:lnTo>
                  <a:pt x="1343025" y="66675"/>
                </a:lnTo>
                <a:lnTo>
                  <a:pt x="1362075" y="66675"/>
                </a:lnTo>
                <a:lnTo>
                  <a:pt x="1381125" y="66675"/>
                </a:lnTo>
                <a:lnTo>
                  <a:pt x="1390650" y="66675"/>
                </a:lnTo>
                <a:lnTo>
                  <a:pt x="1409700" y="66675"/>
                </a:lnTo>
                <a:lnTo>
                  <a:pt x="1428750" y="76200"/>
                </a:lnTo>
                <a:lnTo>
                  <a:pt x="1447800" y="76200"/>
                </a:lnTo>
                <a:lnTo>
                  <a:pt x="1466850" y="76200"/>
                </a:lnTo>
                <a:lnTo>
                  <a:pt x="1485900" y="76200"/>
                </a:lnTo>
                <a:lnTo>
                  <a:pt x="1495425" y="76200"/>
                </a:lnTo>
                <a:lnTo>
                  <a:pt x="1514475" y="85725"/>
                </a:lnTo>
                <a:lnTo>
                  <a:pt x="1533525" y="85725"/>
                </a:lnTo>
                <a:lnTo>
                  <a:pt x="1552575" y="85725"/>
                </a:lnTo>
                <a:lnTo>
                  <a:pt x="1562100" y="85725"/>
                </a:lnTo>
                <a:lnTo>
                  <a:pt x="1581150" y="85725"/>
                </a:lnTo>
                <a:lnTo>
                  <a:pt x="1600200" y="85725"/>
                </a:lnTo>
                <a:lnTo>
                  <a:pt x="1609725" y="85725"/>
                </a:lnTo>
                <a:lnTo>
                  <a:pt x="1628775" y="85725"/>
                </a:lnTo>
                <a:lnTo>
                  <a:pt x="1638300" y="95250"/>
                </a:lnTo>
                <a:lnTo>
                  <a:pt x="1657350" y="95250"/>
                </a:lnTo>
                <a:lnTo>
                  <a:pt x="1676400" y="95250"/>
                </a:lnTo>
                <a:lnTo>
                  <a:pt x="1695450" y="95250"/>
                </a:lnTo>
                <a:lnTo>
                  <a:pt x="1714500" y="95250"/>
                </a:lnTo>
                <a:lnTo>
                  <a:pt x="1733550" y="95250"/>
                </a:lnTo>
                <a:lnTo>
                  <a:pt x="1752600" y="95250"/>
                </a:lnTo>
                <a:lnTo>
                  <a:pt x="1762125" y="95250"/>
                </a:lnTo>
                <a:lnTo>
                  <a:pt x="1781175" y="95250"/>
                </a:lnTo>
                <a:lnTo>
                  <a:pt x="1800225" y="95250"/>
                </a:lnTo>
                <a:lnTo>
                  <a:pt x="1819275" y="95250"/>
                </a:lnTo>
                <a:lnTo>
                  <a:pt x="1828800" y="95250"/>
                </a:lnTo>
                <a:lnTo>
                  <a:pt x="1847850" y="95250"/>
                </a:lnTo>
                <a:lnTo>
                  <a:pt x="1866900" y="95250"/>
                </a:lnTo>
                <a:lnTo>
                  <a:pt x="1885950" y="95250"/>
                </a:lnTo>
                <a:lnTo>
                  <a:pt x="1905000" y="95250"/>
                </a:lnTo>
                <a:lnTo>
                  <a:pt x="1924050" y="95250"/>
                </a:lnTo>
                <a:lnTo>
                  <a:pt x="1943100" y="95250"/>
                </a:lnTo>
                <a:lnTo>
                  <a:pt x="1962150" y="95250"/>
                </a:lnTo>
                <a:lnTo>
                  <a:pt x="1971675" y="95250"/>
                </a:lnTo>
                <a:lnTo>
                  <a:pt x="1990725" y="104775"/>
                </a:lnTo>
                <a:lnTo>
                  <a:pt x="2009775" y="104775"/>
                </a:lnTo>
                <a:lnTo>
                  <a:pt x="2028825" y="104775"/>
                </a:lnTo>
                <a:lnTo>
                  <a:pt x="2047875" y="104775"/>
                </a:lnTo>
                <a:lnTo>
                  <a:pt x="2066925" y="104775"/>
                </a:lnTo>
                <a:lnTo>
                  <a:pt x="2085975" y="104775"/>
                </a:lnTo>
                <a:lnTo>
                  <a:pt x="2105025" y="104775"/>
                </a:lnTo>
                <a:lnTo>
                  <a:pt x="2124075" y="104775"/>
                </a:lnTo>
                <a:lnTo>
                  <a:pt x="2143125" y="104775"/>
                </a:lnTo>
                <a:lnTo>
                  <a:pt x="2162175" y="104775"/>
                </a:lnTo>
                <a:lnTo>
                  <a:pt x="2181225" y="104775"/>
                </a:lnTo>
                <a:lnTo>
                  <a:pt x="2200275" y="104775"/>
                </a:lnTo>
                <a:lnTo>
                  <a:pt x="2219325" y="104775"/>
                </a:lnTo>
                <a:lnTo>
                  <a:pt x="2238375" y="104775"/>
                </a:lnTo>
                <a:lnTo>
                  <a:pt x="2257425" y="95250"/>
                </a:lnTo>
                <a:lnTo>
                  <a:pt x="2276475" y="95250"/>
                </a:lnTo>
                <a:lnTo>
                  <a:pt x="2295525" y="95250"/>
                </a:lnTo>
                <a:lnTo>
                  <a:pt x="2314575" y="85725"/>
                </a:lnTo>
                <a:lnTo>
                  <a:pt x="2333625" y="85725"/>
                </a:lnTo>
                <a:lnTo>
                  <a:pt x="2343150" y="76200"/>
                </a:lnTo>
                <a:lnTo>
                  <a:pt x="2371725" y="76200"/>
                </a:lnTo>
                <a:lnTo>
                  <a:pt x="2390775" y="66675"/>
                </a:lnTo>
                <a:lnTo>
                  <a:pt x="2400300" y="66675"/>
                </a:lnTo>
                <a:lnTo>
                  <a:pt x="2419350" y="57150"/>
                </a:lnTo>
                <a:lnTo>
                  <a:pt x="2438400" y="57150"/>
                </a:lnTo>
                <a:lnTo>
                  <a:pt x="2447925" y="47625"/>
                </a:lnTo>
                <a:lnTo>
                  <a:pt x="2466975" y="47625"/>
                </a:lnTo>
                <a:lnTo>
                  <a:pt x="2486025" y="47625"/>
                </a:lnTo>
                <a:lnTo>
                  <a:pt x="2505075" y="47625"/>
                </a:lnTo>
                <a:lnTo>
                  <a:pt x="2524125" y="47625"/>
                </a:lnTo>
                <a:lnTo>
                  <a:pt x="2543175" y="47625"/>
                </a:lnTo>
                <a:lnTo>
                  <a:pt x="2552700" y="47625"/>
                </a:lnTo>
                <a:lnTo>
                  <a:pt x="2571750" y="47625"/>
                </a:lnTo>
                <a:lnTo>
                  <a:pt x="2581275" y="47625"/>
                </a:lnTo>
                <a:lnTo>
                  <a:pt x="2600325" y="47625"/>
                </a:lnTo>
                <a:lnTo>
                  <a:pt x="2609850" y="47625"/>
                </a:lnTo>
                <a:lnTo>
                  <a:pt x="2619375" y="47625"/>
                </a:lnTo>
                <a:lnTo>
                  <a:pt x="2628900" y="38100"/>
                </a:lnTo>
                <a:lnTo>
                  <a:pt x="2628900" y="3810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8810625" y="5638800"/>
            <a:ext cx="2505076" cy="57151"/>
          </a:xfrm>
          <a:custGeom>
            <a:avLst/>
            <a:gdLst/>
            <a:ahLst/>
            <a:cxnLst/>
            <a:rect l="0" t="0" r="0" b="0"/>
            <a:pathLst>
              <a:path w="2505076" h="57151">
                <a:moveTo>
                  <a:pt x="0" y="0"/>
                </a:moveTo>
                <a:lnTo>
                  <a:pt x="0" y="0"/>
                </a:lnTo>
                <a:lnTo>
                  <a:pt x="9525" y="0"/>
                </a:lnTo>
                <a:lnTo>
                  <a:pt x="9525" y="0"/>
                </a:lnTo>
                <a:lnTo>
                  <a:pt x="19050" y="0"/>
                </a:lnTo>
                <a:lnTo>
                  <a:pt x="28575" y="0"/>
                </a:lnTo>
                <a:lnTo>
                  <a:pt x="47625" y="0"/>
                </a:lnTo>
                <a:lnTo>
                  <a:pt x="47625" y="0"/>
                </a:lnTo>
                <a:lnTo>
                  <a:pt x="57150" y="0"/>
                </a:lnTo>
                <a:lnTo>
                  <a:pt x="66675" y="0"/>
                </a:lnTo>
                <a:lnTo>
                  <a:pt x="76200" y="0"/>
                </a:lnTo>
                <a:lnTo>
                  <a:pt x="76200" y="0"/>
                </a:lnTo>
                <a:lnTo>
                  <a:pt x="95250" y="0"/>
                </a:lnTo>
                <a:lnTo>
                  <a:pt x="95250" y="0"/>
                </a:lnTo>
                <a:lnTo>
                  <a:pt x="104775" y="0"/>
                </a:lnTo>
                <a:lnTo>
                  <a:pt x="123825" y="0"/>
                </a:lnTo>
                <a:lnTo>
                  <a:pt x="133350" y="0"/>
                </a:lnTo>
                <a:lnTo>
                  <a:pt x="133350" y="0"/>
                </a:lnTo>
                <a:lnTo>
                  <a:pt x="142875" y="0"/>
                </a:lnTo>
                <a:lnTo>
                  <a:pt x="152400" y="0"/>
                </a:lnTo>
                <a:lnTo>
                  <a:pt x="161925" y="0"/>
                </a:lnTo>
                <a:lnTo>
                  <a:pt x="171450" y="0"/>
                </a:lnTo>
                <a:lnTo>
                  <a:pt x="180975" y="0"/>
                </a:lnTo>
                <a:lnTo>
                  <a:pt x="190500" y="0"/>
                </a:lnTo>
                <a:lnTo>
                  <a:pt x="200025" y="0"/>
                </a:lnTo>
                <a:lnTo>
                  <a:pt x="209550" y="9525"/>
                </a:lnTo>
                <a:lnTo>
                  <a:pt x="219075" y="9525"/>
                </a:lnTo>
                <a:lnTo>
                  <a:pt x="238125" y="9525"/>
                </a:lnTo>
                <a:lnTo>
                  <a:pt x="247650" y="9525"/>
                </a:lnTo>
                <a:lnTo>
                  <a:pt x="257175" y="9525"/>
                </a:lnTo>
                <a:lnTo>
                  <a:pt x="266700" y="9525"/>
                </a:lnTo>
                <a:lnTo>
                  <a:pt x="276225" y="9525"/>
                </a:lnTo>
                <a:lnTo>
                  <a:pt x="285750" y="9525"/>
                </a:lnTo>
                <a:lnTo>
                  <a:pt x="304800" y="9525"/>
                </a:lnTo>
                <a:lnTo>
                  <a:pt x="314325" y="9525"/>
                </a:lnTo>
                <a:lnTo>
                  <a:pt x="323850" y="19050"/>
                </a:lnTo>
                <a:lnTo>
                  <a:pt x="333375" y="19050"/>
                </a:lnTo>
                <a:lnTo>
                  <a:pt x="342900" y="19050"/>
                </a:lnTo>
                <a:lnTo>
                  <a:pt x="352425" y="19050"/>
                </a:lnTo>
                <a:lnTo>
                  <a:pt x="361950" y="19050"/>
                </a:lnTo>
                <a:lnTo>
                  <a:pt x="381000" y="19050"/>
                </a:lnTo>
                <a:lnTo>
                  <a:pt x="381000" y="19050"/>
                </a:lnTo>
                <a:lnTo>
                  <a:pt x="400050" y="19050"/>
                </a:lnTo>
                <a:lnTo>
                  <a:pt x="409575" y="19050"/>
                </a:lnTo>
                <a:lnTo>
                  <a:pt x="428625" y="19050"/>
                </a:lnTo>
                <a:lnTo>
                  <a:pt x="438150" y="19050"/>
                </a:lnTo>
                <a:lnTo>
                  <a:pt x="447675" y="19050"/>
                </a:lnTo>
                <a:lnTo>
                  <a:pt x="466725" y="19050"/>
                </a:lnTo>
                <a:lnTo>
                  <a:pt x="476250" y="19050"/>
                </a:lnTo>
                <a:lnTo>
                  <a:pt x="485775" y="19050"/>
                </a:lnTo>
                <a:lnTo>
                  <a:pt x="504825" y="19050"/>
                </a:lnTo>
                <a:lnTo>
                  <a:pt x="514350" y="19050"/>
                </a:lnTo>
                <a:lnTo>
                  <a:pt x="533400" y="19050"/>
                </a:lnTo>
                <a:lnTo>
                  <a:pt x="552450" y="19050"/>
                </a:lnTo>
                <a:lnTo>
                  <a:pt x="561975" y="19050"/>
                </a:lnTo>
                <a:lnTo>
                  <a:pt x="581025" y="19050"/>
                </a:lnTo>
                <a:lnTo>
                  <a:pt x="600075" y="19050"/>
                </a:lnTo>
                <a:lnTo>
                  <a:pt x="619125" y="9525"/>
                </a:lnTo>
                <a:lnTo>
                  <a:pt x="628650" y="9525"/>
                </a:lnTo>
                <a:lnTo>
                  <a:pt x="647700" y="19050"/>
                </a:lnTo>
                <a:lnTo>
                  <a:pt x="666750" y="19050"/>
                </a:lnTo>
                <a:lnTo>
                  <a:pt x="685800" y="19050"/>
                </a:lnTo>
                <a:lnTo>
                  <a:pt x="704850" y="19050"/>
                </a:lnTo>
                <a:lnTo>
                  <a:pt x="723900" y="19050"/>
                </a:lnTo>
                <a:lnTo>
                  <a:pt x="752475" y="19050"/>
                </a:lnTo>
                <a:lnTo>
                  <a:pt x="771525" y="28575"/>
                </a:lnTo>
                <a:lnTo>
                  <a:pt x="790575" y="28575"/>
                </a:lnTo>
                <a:lnTo>
                  <a:pt x="809625" y="28575"/>
                </a:lnTo>
                <a:lnTo>
                  <a:pt x="838200" y="28575"/>
                </a:lnTo>
                <a:lnTo>
                  <a:pt x="857250" y="38100"/>
                </a:lnTo>
                <a:lnTo>
                  <a:pt x="876300" y="38100"/>
                </a:lnTo>
                <a:lnTo>
                  <a:pt x="895350" y="38100"/>
                </a:lnTo>
                <a:lnTo>
                  <a:pt x="914400" y="38100"/>
                </a:lnTo>
                <a:lnTo>
                  <a:pt x="942975" y="47625"/>
                </a:lnTo>
                <a:lnTo>
                  <a:pt x="962025" y="47625"/>
                </a:lnTo>
                <a:lnTo>
                  <a:pt x="981075" y="47625"/>
                </a:lnTo>
                <a:lnTo>
                  <a:pt x="1000125" y="47625"/>
                </a:lnTo>
                <a:lnTo>
                  <a:pt x="1019175" y="57150"/>
                </a:lnTo>
                <a:lnTo>
                  <a:pt x="1038225" y="57150"/>
                </a:lnTo>
                <a:lnTo>
                  <a:pt x="1057275" y="57150"/>
                </a:lnTo>
                <a:lnTo>
                  <a:pt x="1085850" y="57150"/>
                </a:lnTo>
                <a:lnTo>
                  <a:pt x="1095375" y="57150"/>
                </a:lnTo>
                <a:lnTo>
                  <a:pt x="1114425" y="57150"/>
                </a:lnTo>
                <a:lnTo>
                  <a:pt x="1133475" y="57150"/>
                </a:lnTo>
                <a:lnTo>
                  <a:pt x="1152525" y="57150"/>
                </a:lnTo>
                <a:lnTo>
                  <a:pt x="1171575" y="47625"/>
                </a:lnTo>
                <a:lnTo>
                  <a:pt x="1190625" y="47625"/>
                </a:lnTo>
                <a:lnTo>
                  <a:pt x="1200150" y="47625"/>
                </a:lnTo>
                <a:lnTo>
                  <a:pt x="1219200" y="47625"/>
                </a:lnTo>
                <a:lnTo>
                  <a:pt x="1228725" y="47625"/>
                </a:lnTo>
                <a:lnTo>
                  <a:pt x="1247775" y="47625"/>
                </a:lnTo>
                <a:lnTo>
                  <a:pt x="1266825" y="47625"/>
                </a:lnTo>
                <a:lnTo>
                  <a:pt x="1285875" y="38100"/>
                </a:lnTo>
                <a:lnTo>
                  <a:pt x="1304925" y="38100"/>
                </a:lnTo>
                <a:lnTo>
                  <a:pt x="1314450" y="38100"/>
                </a:lnTo>
                <a:lnTo>
                  <a:pt x="1333500" y="47625"/>
                </a:lnTo>
                <a:lnTo>
                  <a:pt x="1352550" y="47625"/>
                </a:lnTo>
                <a:lnTo>
                  <a:pt x="1371600" y="47625"/>
                </a:lnTo>
                <a:lnTo>
                  <a:pt x="1381125" y="47625"/>
                </a:lnTo>
                <a:lnTo>
                  <a:pt x="1400175" y="38100"/>
                </a:lnTo>
                <a:lnTo>
                  <a:pt x="1419225" y="38100"/>
                </a:lnTo>
                <a:lnTo>
                  <a:pt x="1438275" y="38100"/>
                </a:lnTo>
                <a:lnTo>
                  <a:pt x="1457325" y="38100"/>
                </a:lnTo>
                <a:lnTo>
                  <a:pt x="1476375" y="38100"/>
                </a:lnTo>
                <a:lnTo>
                  <a:pt x="1495425" y="38100"/>
                </a:lnTo>
                <a:lnTo>
                  <a:pt x="1504950" y="28575"/>
                </a:lnTo>
                <a:lnTo>
                  <a:pt x="1524000" y="28575"/>
                </a:lnTo>
                <a:lnTo>
                  <a:pt x="1543050" y="28575"/>
                </a:lnTo>
                <a:lnTo>
                  <a:pt x="1562100" y="28575"/>
                </a:lnTo>
                <a:lnTo>
                  <a:pt x="1581150" y="28575"/>
                </a:lnTo>
                <a:lnTo>
                  <a:pt x="1609725" y="28575"/>
                </a:lnTo>
                <a:lnTo>
                  <a:pt x="1628775" y="28575"/>
                </a:lnTo>
                <a:lnTo>
                  <a:pt x="1657350" y="28575"/>
                </a:lnTo>
                <a:lnTo>
                  <a:pt x="1676400" y="28575"/>
                </a:lnTo>
                <a:lnTo>
                  <a:pt x="1685925" y="19050"/>
                </a:lnTo>
                <a:lnTo>
                  <a:pt x="1704975" y="19050"/>
                </a:lnTo>
                <a:lnTo>
                  <a:pt x="1724025" y="19050"/>
                </a:lnTo>
                <a:lnTo>
                  <a:pt x="1752600" y="19050"/>
                </a:lnTo>
                <a:lnTo>
                  <a:pt x="1771650" y="9525"/>
                </a:lnTo>
                <a:lnTo>
                  <a:pt x="1790700" y="9525"/>
                </a:lnTo>
                <a:lnTo>
                  <a:pt x="1809750" y="9525"/>
                </a:lnTo>
                <a:lnTo>
                  <a:pt x="1828800" y="0"/>
                </a:lnTo>
                <a:lnTo>
                  <a:pt x="1857375" y="0"/>
                </a:lnTo>
                <a:lnTo>
                  <a:pt x="1876425" y="0"/>
                </a:lnTo>
                <a:lnTo>
                  <a:pt x="1895475" y="0"/>
                </a:lnTo>
                <a:lnTo>
                  <a:pt x="1914525" y="0"/>
                </a:lnTo>
                <a:lnTo>
                  <a:pt x="1943100" y="0"/>
                </a:lnTo>
                <a:lnTo>
                  <a:pt x="1962150" y="0"/>
                </a:lnTo>
                <a:lnTo>
                  <a:pt x="1990725" y="0"/>
                </a:lnTo>
                <a:lnTo>
                  <a:pt x="2009775" y="0"/>
                </a:lnTo>
                <a:lnTo>
                  <a:pt x="2038350" y="0"/>
                </a:lnTo>
                <a:lnTo>
                  <a:pt x="2057400" y="0"/>
                </a:lnTo>
                <a:lnTo>
                  <a:pt x="2085975" y="9525"/>
                </a:lnTo>
                <a:lnTo>
                  <a:pt x="2095500" y="9525"/>
                </a:lnTo>
                <a:lnTo>
                  <a:pt x="2124075" y="9525"/>
                </a:lnTo>
                <a:lnTo>
                  <a:pt x="2143125" y="9525"/>
                </a:lnTo>
                <a:lnTo>
                  <a:pt x="2171700" y="9525"/>
                </a:lnTo>
                <a:lnTo>
                  <a:pt x="2190750" y="9525"/>
                </a:lnTo>
                <a:lnTo>
                  <a:pt x="2219325" y="9525"/>
                </a:lnTo>
                <a:lnTo>
                  <a:pt x="2247900" y="19050"/>
                </a:lnTo>
                <a:lnTo>
                  <a:pt x="2266950" y="19050"/>
                </a:lnTo>
                <a:lnTo>
                  <a:pt x="2295525" y="19050"/>
                </a:lnTo>
                <a:lnTo>
                  <a:pt x="2314575" y="19050"/>
                </a:lnTo>
                <a:lnTo>
                  <a:pt x="2333625" y="19050"/>
                </a:lnTo>
                <a:lnTo>
                  <a:pt x="2362200" y="19050"/>
                </a:lnTo>
                <a:lnTo>
                  <a:pt x="2381250" y="19050"/>
                </a:lnTo>
                <a:lnTo>
                  <a:pt x="2400300" y="28575"/>
                </a:lnTo>
                <a:lnTo>
                  <a:pt x="2419350" y="28575"/>
                </a:lnTo>
                <a:lnTo>
                  <a:pt x="2438400" y="28575"/>
                </a:lnTo>
                <a:lnTo>
                  <a:pt x="2457450" y="28575"/>
                </a:lnTo>
                <a:lnTo>
                  <a:pt x="2466975" y="28575"/>
                </a:lnTo>
                <a:lnTo>
                  <a:pt x="2486025" y="19050"/>
                </a:lnTo>
                <a:lnTo>
                  <a:pt x="2486025" y="19050"/>
                </a:lnTo>
                <a:lnTo>
                  <a:pt x="2495550" y="19050"/>
                </a:lnTo>
                <a:lnTo>
                  <a:pt x="2505075" y="19050"/>
                </a:lnTo>
                <a:lnTo>
                  <a:pt x="2505075" y="19050"/>
                </a:lnTo>
                <a:lnTo>
                  <a:pt x="2505075" y="19050"/>
                </a:lnTo>
                <a:lnTo>
                  <a:pt x="2505075" y="1905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2886075" y="5943600"/>
            <a:ext cx="2057401" cy="95251"/>
          </a:xfrm>
          <a:custGeom>
            <a:avLst/>
            <a:gdLst/>
            <a:ahLst/>
            <a:cxnLst/>
            <a:rect l="0" t="0" r="0" b="0"/>
            <a:pathLst>
              <a:path w="2057401" h="95251">
                <a:moveTo>
                  <a:pt x="0" y="9525"/>
                </a:moveTo>
                <a:lnTo>
                  <a:pt x="0" y="9525"/>
                </a:lnTo>
                <a:lnTo>
                  <a:pt x="9525" y="9525"/>
                </a:lnTo>
                <a:lnTo>
                  <a:pt x="19050" y="9525"/>
                </a:lnTo>
                <a:lnTo>
                  <a:pt x="19050" y="0"/>
                </a:lnTo>
                <a:lnTo>
                  <a:pt x="28575" y="0"/>
                </a:lnTo>
                <a:lnTo>
                  <a:pt x="38100" y="0"/>
                </a:lnTo>
                <a:lnTo>
                  <a:pt x="47625" y="0"/>
                </a:lnTo>
                <a:lnTo>
                  <a:pt x="66675" y="0"/>
                </a:lnTo>
                <a:lnTo>
                  <a:pt x="76200" y="0"/>
                </a:lnTo>
                <a:lnTo>
                  <a:pt x="95250" y="0"/>
                </a:lnTo>
                <a:lnTo>
                  <a:pt x="114300" y="9525"/>
                </a:lnTo>
                <a:lnTo>
                  <a:pt x="123825" y="9525"/>
                </a:lnTo>
                <a:lnTo>
                  <a:pt x="142875" y="19050"/>
                </a:lnTo>
                <a:lnTo>
                  <a:pt x="161925" y="19050"/>
                </a:lnTo>
                <a:lnTo>
                  <a:pt x="180975" y="19050"/>
                </a:lnTo>
                <a:lnTo>
                  <a:pt x="200025" y="28575"/>
                </a:lnTo>
                <a:lnTo>
                  <a:pt x="228600" y="38100"/>
                </a:lnTo>
                <a:lnTo>
                  <a:pt x="247650" y="38100"/>
                </a:lnTo>
                <a:lnTo>
                  <a:pt x="285750" y="47625"/>
                </a:lnTo>
                <a:lnTo>
                  <a:pt x="304800" y="47625"/>
                </a:lnTo>
                <a:lnTo>
                  <a:pt x="333375" y="47625"/>
                </a:lnTo>
                <a:lnTo>
                  <a:pt x="352425" y="57150"/>
                </a:lnTo>
                <a:lnTo>
                  <a:pt x="381000" y="57150"/>
                </a:lnTo>
                <a:lnTo>
                  <a:pt x="409575" y="57150"/>
                </a:lnTo>
                <a:lnTo>
                  <a:pt x="438150" y="57150"/>
                </a:lnTo>
                <a:lnTo>
                  <a:pt x="476250" y="66675"/>
                </a:lnTo>
                <a:lnTo>
                  <a:pt x="504825" y="66675"/>
                </a:lnTo>
                <a:lnTo>
                  <a:pt x="533400" y="66675"/>
                </a:lnTo>
                <a:lnTo>
                  <a:pt x="561975" y="76200"/>
                </a:lnTo>
                <a:lnTo>
                  <a:pt x="590550" y="76200"/>
                </a:lnTo>
                <a:lnTo>
                  <a:pt x="628650" y="76200"/>
                </a:lnTo>
                <a:lnTo>
                  <a:pt x="657225" y="76200"/>
                </a:lnTo>
                <a:lnTo>
                  <a:pt x="685800" y="76200"/>
                </a:lnTo>
                <a:lnTo>
                  <a:pt x="704850" y="85725"/>
                </a:lnTo>
                <a:lnTo>
                  <a:pt x="742950" y="85725"/>
                </a:lnTo>
                <a:lnTo>
                  <a:pt x="771525" y="85725"/>
                </a:lnTo>
                <a:lnTo>
                  <a:pt x="800100" y="85725"/>
                </a:lnTo>
                <a:lnTo>
                  <a:pt x="828675" y="85725"/>
                </a:lnTo>
                <a:lnTo>
                  <a:pt x="866775" y="85725"/>
                </a:lnTo>
                <a:lnTo>
                  <a:pt x="895350" y="85725"/>
                </a:lnTo>
                <a:lnTo>
                  <a:pt x="923925" y="85725"/>
                </a:lnTo>
                <a:lnTo>
                  <a:pt x="952500" y="85725"/>
                </a:lnTo>
                <a:lnTo>
                  <a:pt x="981075" y="95250"/>
                </a:lnTo>
                <a:lnTo>
                  <a:pt x="1019175" y="95250"/>
                </a:lnTo>
                <a:lnTo>
                  <a:pt x="1047750" y="95250"/>
                </a:lnTo>
                <a:lnTo>
                  <a:pt x="1076325" y="95250"/>
                </a:lnTo>
                <a:lnTo>
                  <a:pt x="1104900" y="95250"/>
                </a:lnTo>
                <a:lnTo>
                  <a:pt x="1133475" y="95250"/>
                </a:lnTo>
                <a:lnTo>
                  <a:pt x="1162050" y="95250"/>
                </a:lnTo>
                <a:lnTo>
                  <a:pt x="1190625" y="95250"/>
                </a:lnTo>
                <a:lnTo>
                  <a:pt x="1228725" y="95250"/>
                </a:lnTo>
                <a:lnTo>
                  <a:pt x="1257300" y="95250"/>
                </a:lnTo>
                <a:lnTo>
                  <a:pt x="1295400" y="95250"/>
                </a:lnTo>
                <a:lnTo>
                  <a:pt x="1323975" y="95250"/>
                </a:lnTo>
                <a:lnTo>
                  <a:pt x="1352550" y="95250"/>
                </a:lnTo>
                <a:lnTo>
                  <a:pt x="1390650" y="95250"/>
                </a:lnTo>
                <a:lnTo>
                  <a:pt x="1428750" y="95250"/>
                </a:lnTo>
                <a:lnTo>
                  <a:pt x="1457325" y="95250"/>
                </a:lnTo>
                <a:lnTo>
                  <a:pt x="1485900" y="95250"/>
                </a:lnTo>
                <a:lnTo>
                  <a:pt x="1514475" y="95250"/>
                </a:lnTo>
                <a:lnTo>
                  <a:pt x="1543050" y="95250"/>
                </a:lnTo>
                <a:lnTo>
                  <a:pt x="1581150" y="95250"/>
                </a:lnTo>
                <a:lnTo>
                  <a:pt x="1609725" y="95250"/>
                </a:lnTo>
                <a:lnTo>
                  <a:pt x="1638300" y="95250"/>
                </a:lnTo>
                <a:lnTo>
                  <a:pt x="1666875" y="95250"/>
                </a:lnTo>
                <a:lnTo>
                  <a:pt x="1695450" y="95250"/>
                </a:lnTo>
                <a:lnTo>
                  <a:pt x="1724025" y="85725"/>
                </a:lnTo>
                <a:lnTo>
                  <a:pt x="1743075" y="85725"/>
                </a:lnTo>
                <a:lnTo>
                  <a:pt x="1771650" y="85725"/>
                </a:lnTo>
                <a:lnTo>
                  <a:pt x="1790700" y="76200"/>
                </a:lnTo>
                <a:lnTo>
                  <a:pt x="1809750" y="76200"/>
                </a:lnTo>
                <a:lnTo>
                  <a:pt x="1828800" y="76200"/>
                </a:lnTo>
                <a:lnTo>
                  <a:pt x="1847850" y="76200"/>
                </a:lnTo>
                <a:lnTo>
                  <a:pt x="1866900" y="66675"/>
                </a:lnTo>
                <a:lnTo>
                  <a:pt x="1885950" y="66675"/>
                </a:lnTo>
                <a:lnTo>
                  <a:pt x="1905000" y="66675"/>
                </a:lnTo>
                <a:lnTo>
                  <a:pt x="1924050" y="66675"/>
                </a:lnTo>
                <a:lnTo>
                  <a:pt x="1933575" y="66675"/>
                </a:lnTo>
                <a:lnTo>
                  <a:pt x="1952625" y="66675"/>
                </a:lnTo>
                <a:lnTo>
                  <a:pt x="1962150" y="57150"/>
                </a:lnTo>
                <a:lnTo>
                  <a:pt x="1981200" y="57150"/>
                </a:lnTo>
                <a:lnTo>
                  <a:pt x="1990725" y="57150"/>
                </a:lnTo>
                <a:lnTo>
                  <a:pt x="2000250" y="57150"/>
                </a:lnTo>
                <a:lnTo>
                  <a:pt x="2009775" y="57150"/>
                </a:lnTo>
                <a:lnTo>
                  <a:pt x="2019300" y="66675"/>
                </a:lnTo>
                <a:lnTo>
                  <a:pt x="2028825" y="66675"/>
                </a:lnTo>
                <a:lnTo>
                  <a:pt x="2038350" y="66675"/>
                </a:lnTo>
                <a:lnTo>
                  <a:pt x="2047875" y="66675"/>
                </a:lnTo>
                <a:lnTo>
                  <a:pt x="2047875" y="66675"/>
                </a:lnTo>
                <a:lnTo>
                  <a:pt x="2057400" y="66675"/>
                </a:lnTo>
                <a:lnTo>
                  <a:pt x="2057400" y="66675"/>
                </a:lnTo>
                <a:lnTo>
                  <a:pt x="2057400" y="66675"/>
                </a:lnTo>
                <a:lnTo>
                  <a:pt x="2057400" y="6667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535121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8/83/Mantegna,_Andrea_-_crucifixion_-_Louvre_from_Predella_San_Zeno_Altarpiece_Vero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9275" y="981075"/>
            <a:ext cx="6991350" cy="504825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455738" y="0"/>
            <a:ext cx="10736262" cy="6426200"/>
            <a:chOff x="1455738" y="0"/>
            <a:chExt cx="10736262" cy="6426200"/>
          </a:xfrm>
        </p:grpSpPr>
        <p:sp>
          <p:nvSpPr>
            <p:cNvPr id="4" name="Line Callout 2 3"/>
            <p:cNvSpPr/>
            <p:nvPr/>
          </p:nvSpPr>
          <p:spPr>
            <a:xfrm>
              <a:off x="11036300" y="0"/>
              <a:ext cx="1155700" cy="1231900"/>
            </a:xfrm>
            <a:prstGeom prst="borderCallout2">
              <a:avLst>
                <a:gd name="adj1" fmla="val 53802"/>
                <a:gd name="adj2" fmla="val 99359"/>
                <a:gd name="adj3" fmla="val 96069"/>
                <a:gd name="adj4" fmla="val -69415"/>
                <a:gd name="adj5" fmla="val 91088"/>
                <a:gd name="adj6" fmla="val -36153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This sign shows that Pilate </a:t>
              </a:r>
              <a:r>
                <a:rPr lang="en-US" sz="1200" b="1" dirty="0" smtClean="0"/>
                <a:t>wrote a title and put it on the cross.</a:t>
              </a:r>
              <a:endParaRPr lang="en-US" sz="1200" b="1" dirty="0"/>
            </a:p>
          </p:txBody>
        </p:sp>
        <p:sp>
          <p:nvSpPr>
            <p:cNvPr id="5" name="Line Callout 2 4"/>
            <p:cNvSpPr/>
            <p:nvPr/>
          </p:nvSpPr>
          <p:spPr>
            <a:xfrm>
              <a:off x="1455738" y="222250"/>
              <a:ext cx="1155700" cy="1231900"/>
            </a:xfrm>
            <a:prstGeom prst="borderCallout2">
              <a:avLst>
                <a:gd name="adj1" fmla="val 53802"/>
                <a:gd name="adj2" fmla="val 99359"/>
                <a:gd name="adj3" fmla="val 80605"/>
                <a:gd name="adj4" fmla="val 126190"/>
                <a:gd name="adj5" fmla="val 101397"/>
                <a:gd name="adj6" fmla="val 3978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Jesus was crucified on a </a:t>
              </a:r>
              <a:r>
                <a:rPr lang="en-US" sz="1200" b="1" dirty="0" smtClean="0"/>
                <a:t>cross</a:t>
              </a:r>
              <a:r>
                <a:rPr lang="en-US" sz="1200" dirty="0" smtClean="0"/>
                <a:t>.</a:t>
              </a:r>
              <a:endParaRPr lang="en-US" sz="1200" dirty="0"/>
            </a:p>
          </p:txBody>
        </p:sp>
        <p:grpSp>
          <p:nvGrpSpPr>
            <p:cNvPr id="8" name="Group 7"/>
            <p:cNvGrpSpPr/>
            <p:nvPr/>
          </p:nvGrpSpPr>
          <p:grpSpPr>
            <a:xfrm>
              <a:off x="1455738" y="1854200"/>
              <a:ext cx="7472362" cy="4572000"/>
              <a:chOff x="1455738" y="1854200"/>
              <a:chExt cx="7472362" cy="4572000"/>
            </a:xfrm>
          </p:grpSpPr>
          <p:sp>
            <p:nvSpPr>
              <p:cNvPr id="6" name="Line Callout 2 5"/>
              <p:cNvSpPr/>
              <p:nvPr/>
            </p:nvSpPr>
            <p:spPr>
              <a:xfrm>
                <a:off x="1455738" y="5194300"/>
                <a:ext cx="1633537" cy="1231900"/>
              </a:xfrm>
              <a:prstGeom prst="borderCallout2">
                <a:avLst>
                  <a:gd name="adj1" fmla="val 53802"/>
                  <a:gd name="adj2" fmla="val 99359"/>
                  <a:gd name="adj3" fmla="val 100193"/>
                  <a:gd name="adj4" fmla="val 349267"/>
                  <a:gd name="adj5" fmla="val -280046"/>
                  <a:gd name="adj6" fmla="val 18056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These two figures are the </a:t>
                </a:r>
                <a:r>
                  <a:rPr lang="en-US" sz="1200" b="1" dirty="0" smtClean="0"/>
                  <a:t>two others, one on either side</a:t>
                </a:r>
                <a:r>
                  <a:rPr lang="en-US" sz="1200" dirty="0" smtClean="0"/>
                  <a:t>, who were crucified along with Jesus.</a:t>
                </a:r>
                <a:endParaRPr lang="en-US" sz="1200" dirty="0"/>
              </a:p>
            </p:txBody>
          </p:sp>
          <p:cxnSp>
            <p:nvCxnSpPr>
              <p:cNvPr id="7" name="Straight Connector 6"/>
              <p:cNvCxnSpPr/>
              <p:nvPr/>
            </p:nvCxnSpPr>
            <p:spPr>
              <a:xfrm flipV="1">
                <a:off x="7124700" y="1854200"/>
                <a:ext cx="1803400" cy="45402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Line Callout 2 9"/>
            <p:cNvSpPr/>
            <p:nvPr/>
          </p:nvSpPr>
          <p:spPr>
            <a:xfrm>
              <a:off x="10236200" y="2889250"/>
              <a:ext cx="1806575" cy="1231900"/>
            </a:xfrm>
            <a:prstGeom prst="borderCallout2">
              <a:avLst>
                <a:gd name="adj1" fmla="val 53802"/>
                <a:gd name="adj2" fmla="val 99359"/>
                <a:gd name="adj3" fmla="val 3286"/>
                <a:gd name="adj4" fmla="val -21063"/>
                <a:gd name="adj5" fmla="val -5820"/>
                <a:gd name="adj6" fmla="val -4399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This portion of the image indicates that this event is taking place on </a:t>
              </a:r>
              <a:r>
                <a:rPr lang="en-US" sz="1200" b="1" dirty="0" smtClean="0"/>
                <a:t>Golgotha,</a:t>
              </a:r>
              <a:r>
                <a:rPr lang="en-US" sz="1200" dirty="0" smtClean="0"/>
                <a:t> a small hill outside of Jerusalem.</a:t>
              </a:r>
              <a:endParaRPr lang="en-US" sz="1200" dirty="0"/>
            </a:p>
          </p:txBody>
        </p:sp>
        <p:sp>
          <p:nvSpPr>
            <p:cNvPr id="11" name="Line Callout 2 10"/>
            <p:cNvSpPr/>
            <p:nvPr/>
          </p:nvSpPr>
          <p:spPr>
            <a:xfrm>
              <a:off x="10887075" y="5162550"/>
              <a:ext cx="1155700" cy="1231900"/>
            </a:xfrm>
            <a:prstGeom prst="borderCallout2">
              <a:avLst>
                <a:gd name="adj1" fmla="val 53802"/>
                <a:gd name="adj2" fmla="val 99359"/>
                <a:gd name="adj3" fmla="val 66172"/>
                <a:gd name="adj4" fmla="val -28755"/>
                <a:gd name="adj5" fmla="val -116129"/>
                <a:gd name="adj6" fmla="val -11867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These Roman soldiers </a:t>
              </a:r>
              <a:r>
                <a:rPr lang="en-US" sz="1200" b="1" dirty="0" smtClean="0"/>
                <a:t>took Jesus </a:t>
              </a:r>
              <a:r>
                <a:rPr lang="en-US" sz="1200" dirty="0" smtClean="0"/>
                <a:t>and </a:t>
              </a:r>
              <a:r>
                <a:rPr lang="en-US" sz="1200" b="1" dirty="0" smtClean="0"/>
                <a:t>crucified him.</a:t>
              </a:r>
              <a:endParaRPr lang="en-US" sz="1200" b="1" dirty="0"/>
            </a:p>
          </p:txBody>
        </p:sp>
      </p:grpSp>
      <p:sp>
        <p:nvSpPr>
          <p:cNvPr id="14" name="Title 1"/>
          <p:cNvSpPr>
            <a:spLocks noGrp="1"/>
          </p:cNvSpPr>
          <p:nvPr>
            <p:ph type="title"/>
          </p:nvPr>
        </p:nvSpPr>
        <p:spPr>
          <a:xfrm>
            <a:off x="2971800" y="170315"/>
            <a:ext cx="7442199" cy="748395"/>
          </a:xfrm>
        </p:spPr>
        <p:txBody>
          <a:bodyPr>
            <a:normAutofit fontScale="90000"/>
          </a:bodyPr>
          <a:lstStyle/>
          <a:p>
            <a:r>
              <a:rPr lang="en-US" dirty="0" smtClean="0"/>
              <a:t>36.6 The Crucifixion and Resurrection</a:t>
            </a:r>
            <a:endParaRPr lang="en-US" dirty="0"/>
          </a:p>
        </p:txBody>
      </p:sp>
      <p:grpSp>
        <p:nvGrpSpPr>
          <p:cNvPr id="18" name="Group 17"/>
          <p:cNvGrpSpPr/>
          <p:nvPr/>
        </p:nvGrpSpPr>
        <p:grpSpPr>
          <a:xfrm>
            <a:off x="6946901" y="918710"/>
            <a:ext cx="3133723" cy="5845072"/>
            <a:chOff x="6946901" y="918710"/>
            <a:chExt cx="3133723" cy="5507490"/>
          </a:xfrm>
        </p:grpSpPr>
        <p:sp>
          <p:nvSpPr>
            <p:cNvPr id="16" name="Left Arrow 15"/>
            <p:cNvSpPr/>
            <p:nvPr/>
          </p:nvSpPr>
          <p:spPr>
            <a:xfrm flipH="1">
              <a:off x="6946901" y="1195388"/>
              <a:ext cx="481013" cy="25876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302499" y="918710"/>
              <a:ext cx="2778125" cy="479015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427914" y="6056868"/>
              <a:ext cx="1989647" cy="369332"/>
            </a:xfrm>
            <a:prstGeom prst="rect">
              <a:avLst/>
            </a:prstGeom>
            <a:noFill/>
          </p:spPr>
          <p:txBody>
            <a:bodyPr wrap="none" rtlCol="0">
              <a:spAutoFit/>
            </a:bodyPr>
            <a:lstStyle/>
            <a:p>
              <a:r>
                <a:rPr lang="en-US" dirty="0" smtClean="0"/>
                <a:t>Left = sinister=sin</a:t>
              </a:r>
              <a:endParaRPr lang="en-US" dirty="0"/>
            </a:p>
          </p:txBody>
        </p:sp>
      </p:grpSp>
      <p:grpSp>
        <p:nvGrpSpPr>
          <p:cNvPr id="19" name="Group 18"/>
          <p:cNvGrpSpPr/>
          <p:nvPr/>
        </p:nvGrpSpPr>
        <p:grpSpPr>
          <a:xfrm>
            <a:off x="3089274" y="810760"/>
            <a:ext cx="3235326" cy="5953022"/>
            <a:chOff x="3089274" y="810760"/>
            <a:chExt cx="3235326" cy="5953022"/>
          </a:xfrm>
        </p:grpSpPr>
        <p:sp>
          <p:nvSpPr>
            <p:cNvPr id="13" name="Left Arrow 12"/>
            <p:cNvSpPr/>
            <p:nvPr/>
          </p:nvSpPr>
          <p:spPr>
            <a:xfrm>
              <a:off x="5905500" y="1195388"/>
              <a:ext cx="419100" cy="25876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089274" y="810760"/>
              <a:ext cx="2778125" cy="498679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352311" y="6394450"/>
              <a:ext cx="2972289" cy="369332"/>
            </a:xfrm>
            <a:prstGeom prst="rect">
              <a:avLst/>
            </a:prstGeom>
            <a:noFill/>
          </p:spPr>
          <p:txBody>
            <a:bodyPr wrap="none" rtlCol="0">
              <a:spAutoFit/>
            </a:bodyPr>
            <a:lstStyle/>
            <a:p>
              <a:r>
                <a:rPr lang="en-US" dirty="0" smtClean="0"/>
                <a:t>Right=Righteous=Correct</a:t>
              </a:r>
              <a:endParaRPr lang="en-US" dirty="0"/>
            </a:p>
          </p:txBody>
        </p:sp>
      </p:grpSp>
      <p:grpSp>
        <p:nvGrpSpPr>
          <p:cNvPr id="22" name="Group 21"/>
          <p:cNvGrpSpPr/>
          <p:nvPr/>
        </p:nvGrpSpPr>
        <p:grpSpPr>
          <a:xfrm>
            <a:off x="-21432" y="-46039"/>
            <a:ext cx="12253595" cy="7666832"/>
            <a:chOff x="-21432" y="-46039"/>
            <a:chExt cx="12253595" cy="7666832"/>
          </a:xfrm>
        </p:grpSpPr>
        <p:pic>
          <p:nvPicPr>
            <p:cNvPr id="6150" name="Picture 6" descr="http://www.ornamentmall.com/assets/images/2008pics/QXI419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 y="2889250"/>
              <a:ext cx="4731543" cy="473154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encrypted-tbn2.gstatic.com/images?q=tbn:ANd9GcSTZ8fHJ4BM1vg7t4dHu8CTLZOS51yzrzAddFxT4mo7QpIJRlP7_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32" y="-46039"/>
              <a:ext cx="4762500" cy="337185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katejohns619.files.wordpress.com/2014/08/emperors-new-groov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6629" y="4289992"/>
              <a:ext cx="4665534" cy="262515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www.deludeddiva.com/wp-content/uploads/2011/07/HomersConscious_thumb.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6282" y="-46039"/>
              <a:ext cx="4144261" cy="2767478"/>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08750" y="4992971"/>
            <a:ext cx="609600" cy="609600"/>
          </a:xfrm>
          <a:prstGeom prst="rect">
            <a:avLst/>
          </a:prstGeom>
        </p:spPr>
      </p:pic>
    </p:spTree>
    <p:extLst>
      <p:ext uri="{BB962C8B-B14F-4D97-AF65-F5344CB8AC3E}">
        <p14:creationId xmlns:p14="http://schemas.microsoft.com/office/powerpoint/2010/main" val="143685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88655" fill="hold"/>
                                        <p:tgtEl>
                                          <p:spTgt spid="23"/>
                                        </p:tgtEl>
                                      </p:cBhvr>
                                    </p:cmd>
                                  </p:childTnLst>
                                </p:cTn>
                              </p:par>
                            </p:childTnLst>
                          </p:cTn>
                        </p:par>
                      </p:childTnLst>
                    </p:cTn>
                  </p:par>
                </p:childTnLst>
              </p:cTn>
              <p:nextCondLst>
                <p:cond evt="onClick" delay="0">
                  <p:tgtEl>
                    <p:spTgt spid="23"/>
                  </p:tgtEl>
                </p:cond>
              </p:nextCondLst>
            </p:seq>
            <p:audio>
              <p:cMediaNode vol="80000">
                <p:cTn id="28"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a:xfrm>
            <a:off x="2284412" y="1386840"/>
            <a:ext cx="9389428" cy="5029200"/>
          </a:xfrm>
        </p:spPr>
        <p:txBody>
          <a:bodyPr>
            <a:normAutofit/>
          </a:bodyPr>
          <a:lstStyle/>
          <a:p>
            <a:r>
              <a:rPr lang="en-US" sz="2000" dirty="0" smtClean="0"/>
              <a:t>Roman soldiers kept any large demonstrations from happening.</a:t>
            </a:r>
          </a:p>
          <a:p>
            <a:r>
              <a:rPr lang="en-US" sz="2000" dirty="0" smtClean="0"/>
              <a:t>Jewish priests accused Jesus of claiming to be the Son of God.</a:t>
            </a:r>
          </a:p>
          <a:p>
            <a:r>
              <a:rPr lang="en-US" sz="2000" dirty="0" smtClean="0"/>
              <a:t>When Roman’s heard him referred to as “King of the Jews,” they decided he was becoming too powerful and a threat to Roman rule in Judea.</a:t>
            </a:r>
          </a:p>
          <a:p>
            <a:r>
              <a:rPr lang="en-US" sz="2000" dirty="0" smtClean="0"/>
              <a:t>He was condemned to a rebel’s death, crucifixion. </a:t>
            </a:r>
          </a:p>
          <a:p>
            <a:r>
              <a:rPr lang="en-US" sz="2000" dirty="0" smtClean="0"/>
              <a:t>Belief in the Resurrection convinced Jesus’ disciples he was the Son of God.</a:t>
            </a:r>
            <a:endParaRPr lang="en-US" sz="2000" dirty="0"/>
          </a:p>
        </p:txBody>
      </p:sp>
      <p:sp>
        <p:nvSpPr>
          <p:cNvPr id="4" name="Freeform 3"/>
          <p:cNvSpPr/>
          <p:nvPr/>
        </p:nvSpPr>
        <p:spPr>
          <a:xfrm>
            <a:off x="1990725" y="2724150"/>
            <a:ext cx="581026" cy="781051"/>
          </a:xfrm>
          <a:custGeom>
            <a:avLst/>
            <a:gdLst/>
            <a:ahLst/>
            <a:cxnLst/>
            <a:rect l="0" t="0" r="0" b="0"/>
            <a:pathLst>
              <a:path w="581026" h="781051">
                <a:moveTo>
                  <a:pt x="581025" y="57150"/>
                </a:moveTo>
                <a:lnTo>
                  <a:pt x="581025" y="57150"/>
                </a:lnTo>
                <a:lnTo>
                  <a:pt x="581025" y="57150"/>
                </a:lnTo>
                <a:lnTo>
                  <a:pt x="571500" y="57150"/>
                </a:lnTo>
                <a:lnTo>
                  <a:pt x="571500" y="57150"/>
                </a:lnTo>
                <a:lnTo>
                  <a:pt x="571500" y="57150"/>
                </a:lnTo>
                <a:lnTo>
                  <a:pt x="571500" y="57150"/>
                </a:lnTo>
                <a:lnTo>
                  <a:pt x="571500" y="57150"/>
                </a:lnTo>
                <a:lnTo>
                  <a:pt x="571500" y="57150"/>
                </a:lnTo>
                <a:lnTo>
                  <a:pt x="571500" y="57150"/>
                </a:lnTo>
                <a:lnTo>
                  <a:pt x="571500" y="57150"/>
                </a:lnTo>
                <a:lnTo>
                  <a:pt x="571500" y="57150"/>
                </a:lnTo>
                <a:lnTo>
                  <a:pt x="571500" y="57150"/>
                </a:lnTo>
                <a:lnTo>
                  <a:pt x="571500" y="57150"/>
                </a:lnTo>
                <a:lnTo>
                  <a:pt x="571500" y="57150"/>
                </a:lnTo>
                <a:lnTo>
                  <a:pt x="571500" y="57150"/>
                </a:lnTo>
                <a:lnTo>
                  <a:pt x="571500" y="57150"/>
                </a:lnTo>
                <a:lnTo>
                  <a:pt x="581025" y="57150"/>
                </a:lnTo>
                <a:lnTo>
                  <a:pt x="571500" y="57150"/>
                </a:lnTo>
                <a:lnTo>
                  <a:pt x="571500" y="57150"/>
                </a:lnTo>
                <a:lnTo>
                  <a:pt x="571500" y="57150"/>
                </a:lnTo>
                <a:lnTo>
                  <a:pt x="571500" y="57150"/>
                </a:lnTo>
                <a:lnTo>
                  <a:pt x="571500" y="57150"/>
                </a:lnTo>
                <a:lnTo>
                  <a:pt x="571500" y="57150"/>
                </a:lnTo>
                <a:lnTo>
                  <a:pt x="571500" y="57150"/>
                </a:lnTo>
                <a:lnTo>
                  <a:pt x="571500" y="57150"/>
                </a:lnTo>
                <a:lnTo>
                  <a:pt x="571500" y="57150"/>
                </a:lnTo>
                <a:lnTo>
                  <a:pt x="561975" y="57150"/>
                </a:lnTo>
                <a:lnTo>
                  <a:pt x="561975" y="57150"/>
                </a:lnTo>
                <a:lnTo>
                  <a:pt x="561975" y="57150"/>
                </a:lnTo>
                <a:lnTo>
                  <a:pt x="561975" y="57150"/>
                </a:lnTo>
                <a:lnTo>
                  <a:pt x="552450" y="57150"/>
                </a:lnTo>
                <a:lnTo>
                  <a:pt x="552450" y="57150"/>
                </a:lnTo>
                <a:lnTo>
                  <a:pt x="542925" y="57150"/>
                </a:lnTo>
                <a:lnTo>
                  <a:pt x="542925" y="57150"/>
                </a:lnTo>
                <a:lnTo>
                  <a:pt x="542925" y="57150"/>
                </a:lnTo>
                <a:lnTo>
                  <a:pt x="533400" y="57150"/>
                </a:lnTo>
                <a:lnTo>
                  <a:pt x="533400" y="57150"/>
                </a:lnTo>
                <a:lnTo>
                  <a:pt x="523875" y="57150"/>
                </a:lnTo>
                <a:lnTo>
                  <a:pt x="514350" y="57150"/>
                </a:lnTo>
                <a:lnTo>
                  <a:pt x="514350" y="57150"/>
                </a:lnTo>
                <a:lnTo>
                  <a:pt x="504825" y="47625"/>
                </a:lnTo>
                <a:lnTo>
                  <a:pt x="495300" y="47625"/>
                </a:lnTo>
                <a:lnTo>
                  <a:pt x="485775" y="47625"/>
                </a:lnTo>
                <a:lnTo>
                  <a:pt x="476250" y="47625"/>
                </a:lnTo>
                <a:lnTo>
                  <a:pt x="466725" y="47625"/>
                </a:lnTo>
                <a:lnTo>
                  <a:pt x="457200" y="38100"/>
                </a:lnTo>
                <a:lnTo>
                  <a:pt x="447675" y="38100"/>
                </a:lnTo>
                <a:lnTo>
                  <a:pt x="438150" y="28575"/>
                </a:lnTo>
                <a:lnTo>
                  <a:pt x="428625" y="28575"/>
                </a:lnTo>
                <a:lnTo>
                  <a:pt x="419100" y="28575"/>
                </a:lnTo>
                <a:lnTo>
                  <a:pt x="409575" y="28575"/>
                </a:lnTo>
                <a:lnTo>
                  <a:pt x="390525" y="28575"/>
                </a:lnTo>
                <a:lnTo>
                  <a:pt x="390525" y="19050"/>
                </a:lnTo>
                <a:lnTo>
                  <a:pt x="381000" y="19050"/>
                </a:lnTo>
                <a:lnTo>
                  <a:pt x="371475" y="19050"/>
                </a:lnTo>
                <a:lnTo>
                  <a:pt x="361950" y="19050"/>
                </a:lnTo>
                <a:lnTo>
                  <a:pt x="352425" y="19050"/>
                </a:lnTo>
                <a:lnTo>
                  <a:pt x="342900" y="9525"/>
                </a:lnTo>
                <a:lnTo>
                  <a:pt x="333375" y="9525"/>
                </a:lnTo>
                <a:lnTo>
                  <a:pt x="323850" y="9525"/>
                </a:lnTo>
                <a:lnTo>
                  <a:pt x="314325" y="9525"/>
                </a:lnTo>
                <a:lnTo>
                  <a:pt x="304800" y="0"/>
                </a:lnTo>
                <a:lnTo>
                  <a:pt x="304800" y="0"/>
                </a:lnTo>
                <a:lnTo>
                  <a:pt x="295275" y="0"/>
                </a:lnTo>
                <a:lnTo>
                  <a:pt x="285750" y="0"/>
                </a:lnTo>
                <a:lnTo>
                  <a:pt x="276225" y="0"/>
                </a:lnTo>
                <a:lnTo>
                  <a:pt x="266700" y="0"/>
                </a:lnTo>
                <a:lnTo>
                  <a:pt x="266700" y="0"/>
                </a:lnTo>
                <a:lnTo>
                  <a:pt x="257175" y="0"/>
                </a:lnTo>
                <a:lnTo>
                  <a:pt x="247650" y="0"/>
                </a:lnTo>
                <a:lnTo>
                  <a:pt x="238125" y="0"/>
                </a:lnTo>
                <a:lnTo>
                  <a:pt x="238125" y="0"/>
                </a:lnTo>
                <a:lnTo>
                  <a:pt x="228600" y="0"/>
                </a:lnTo>
                <a:lnTo>
                  <a:pt x="219075" y="0"/>
                </a:lnTo>
                <a:lnTo>
                  <a:pt x="209550" y="0"/>
                </a:lnTo>
                <a:lnTo>
                  <a:pt x="200025" y="0"/>
                </a:lnTo>
                <a:lnTo>
                  <a:pt x="190500" y="0"/>
                </a:lnTo>
                <a:lnTo>
                  <a:pt x="190500" y="0"/>
                </a:lnTo>
                <a:lnTo>
                  <a:pt x="180975" y="0"/>
                </a:lnTo>
                <a:lnTo>
                  <a:pt x="171450" y="0"/>
                </a:lnTo>
                <a:lnTo>
                  <a:pt x="161925" y="0"/>
                </a:lnTo>
                <a:lnTo>
                  <a:pt x="152400" y="0"/>
                </a:lnTo>
                <a:lnTo>
                  <a:pt x="142875" y="9525"/>
                </a:lnTo>
                <a:lnTo>
                  <a:pt x="133350" y="9525"/>
                </a:lnTo>
                <a:lnTo>
                  <a:pt x="123825" y="9525"/>
                </a:lnTo>
                <a:lnTo>
                  <a:pt x="114300" y="9525"/>
                </a:lnTo>
                <a:lnTo>
                  <a:pt x="104775" y="19050"/>
                </a:lnTo>
                <a:lnTo>
                  <a:pt x="95250" y="19050"/>
                </a:lnTo>
                <a:lnTo>
                  <a:pt x="85725" y="28575"/>
                </a:lnTo>
                <a:lnTo>
                  <a:pt x="76200" y="28575"/>
                </a:lnTo>
                <a:lnTo>
                  <a:pt x="66675" y="38100"/>
                </a:lnTo>
                <a:lnTo>
                  <a:pt x="57150" y="38100"/>
                </a:lnTo>
                <a:lnTo>
                  <a:pt x="57150" y="47625"/>
                </a:lnTo>
                <a:lnTo>
                  <a:pt x="47625" y="47625"/>
                </a:lnTo>
                <a:lnTo>
                  <a:pt x="38100" y="57150"/>
                </a:lnTo>
                <a:lnTo>
                  <a:pt x="38100" y="66675"/>
                </a:lnTo>
                <a:lnTo>
                  <a:pt x="28575" y="66675"/>
                </a:lnTo>
                <a:lnTo>
                  <a:pt x="28575" y="76200"/>
                </a:lnTo>
                <a:lnTo>
                  <a:pt x="19050" y="85725"/>
                </a:lnTo>
                <a:lnTo>
                  <a:pt x="19050" y="95250"/>
                </a:lnTo>
                <a:lnTo>
                  <a:pt x="19050" y="95250"/>
                </a:lnTo>
                <a:lnTo>
                  <a:pt x="19050" y="104775"/>
                </a:lnTo>
                <a:lnTo>
                  <a:pt x="9525" y="114300"/>
                </a:lnTo>
                <a:lnTo>
                  <a:pt x="9525" y="123825"/>
                </a:lnTo>
                <a:lnTo>
                  <a:pt x="9525" y="123825"/>
                </a:lnTo>
                <a:lnTo>
                  <a:pt x="9525" y="133350"/>
                </a:lnTo>
                <a:lnTo>
                  <a:pt x="9525" y="142875"/>
                </a:lnTo>
                <a:lnTo>
                  <a:pt x="9525" y="152400"/>
                </a:lnTo>
                <a:lnTo>
                  <a:pt x="9525" y="152400"/>
                </a:lnTo>
                <a:lnTo>
                  <a:pt x="0" y="161925"/>
                </a:lnTo>
                <a:lnTo>
                  <a:pt x="0" y="171450"/>
                </a:lnTo>
                <a:lnTo>
                  <a:pt x="0" y="171450"/>
                </a:lnTo>
                <a:lnTo>
                  <a:pt x="0" y="180975"/>
                </a:lnTo>
                <a:lnTo>
                  <a:pt x="0" y="180975"/>
                </a:lnTo>
                <a:lnTo>
                  <a:pt x="9525" y="190500"/>
                </a:lnTo>
                <a:lnTo>
                  <a:pt x="9525" y="200025"/>
                </a:lnTo>
                <a:lnTo>
                  <a:pt x="9525" y="200025"/>
                </a:lnTo>
                <a:lnTo>
                  <a:pt x="9525" y="209550"/>
                </a:lnTo>
                <a:lnTo>
                  <a:pt x="9525" y="209550"/>
                </a:lnTo>
                <a:lnTo>
                  <a:pt x="9525" y="209550"/>
                </a:lnTo>
                <a:lnTo>
                  <a:pt x="9525" y="219075"/>
                </a:lnTo>
                <a:lnTo>
                  <a:pt x="9525" y="219075"/>
                </a:lnTo>
                <a:lnTo>
                  <a:pt x="9525" y="228600"/>
                </a:lnTo>
                <a:lnTo>
                  <a:pt x="9525" y="228600"/>
                </a:lnTo>
                <a:lnTo>
                  <a:pt x="9525" y="238125"/>
                </a:lnTo>
                <a:lnTo>
                  <a:pt x="9525" y="238125"/>
                </a:lnTo>
                <a:lnTo>
                  <a:pt x="9525" y="238125"/>
                </a:lnTo>
                <a:lnTo>
                  <a:pt x="9525" y="238125"/>
                </a:lnTo>
                <a:lnTo>
                  <a:pt x="9525" y="247650"/>
                </a:lnTo>
                <a:lnTo>
                  <a:pt x="9525" y="247650"/>
                </a:lnTo>
                <a:lnTo>
                  <a:pt x="9525" y="257175"/>
                </a:lnTo>
                <a:lnTo>
                  <a:pt x="9525" y="257175"/>
                </a:lnTo>
                <a:lnTo>
                  <a:pt x="9525" y="257175"/>
                </a:lnTo>
                <a:lnTo>
                  <a:pt x="9525" y="266700"/>
                </a:lnTo>
                <a:lnTo>
                  <a:pt x="9525" y="266700"/>
                </a:lnTo>
                <a:lnTo>
                  <a:pt x="19050" y="266700"/>
                </a:lnTo>
                <a:lnTo>
                  <a:pt x="19050" y="266700"/>
                </a:lnTo>
                <a:lnTo>
                  <a:pt x="19050" y="276225"/>
                </a:lnTo>
                <a:lnTo>
                  <a:pt x="19050" y="276225"/>
                </a:lnTo>
                <a:lnTo>
                  <a:pt x="19050" y="276225"/>
                </a:lnTo>
                <a:lnTo>
                  <a:pt x="19050" y="285750"/>
                </a:lnTo>
                <a:lnTo>
                  <a:pt x="19050" y="285750"/>
                </a:lnTo>
                <a:lnTo>
                  <a:pt x="19050" y="285750"/>
                </a:lnTo>
                <a:lnTo>
                  <a:pt x="19050" y="295275"/>
                </a:lnTo>
                <a:lnTo>
                  <a:pt x="19050" y="295275"/>
                </a:lnTo>
                <a:lnTo>
                  <a:pt x="19050" y="295275"/>
                </a:lnTo>
                <a:lnTo>
                  <a:pt x="19050" y="304800"/>
                </a:lnTo>
                <a:lnTo>
                  <a:pt x="19050" y="304800"/>
                </a:lnTo>
                <a:lnTo>
                  <a:pt x="19050" y="304800"/>
                </a:lnTo>
                <a:lnTo>
                  <a:pt x="19050" y="314325"/>
                </a:lnTo>
                <a:lnTo>
                  <a:pt x="19050" y="314325"/>
                </a:lnTo>
                <a:lnTo>
                  <a:pt x="19050" y="314325"/>
                </a:lnTo>
                <a:lnTo>
                  <a:pt x="19050" y="314325"/>
                </a:lnTo>
                <a:lnTo>
                  <a:pt x="28575" y="323850"/>
                </a:lnTo>
                <a:lnTo>
                  <a:pt x="28575" y="323850"/>
                </a:lnTo>
                <a:lnTo>
                  <a:pt x="28575" y="323850"/>
                </a:lnTo>
                <a:lnTo>
                  <a:pt x="28575" y="333375"/>
                </a:lnTo>
                <a:lnTo>
                  <a:pt x="28575" y="333375"/>
                </a:lnTo>
                <a:lnTo>
                  <a:pt x="28575" y="333375"/>
                </a:lnTo>
                <a:lnTo>
                  <a:pt x="28575" y="342900"/>
                </a:lnTo>
                <a:lnTo>
                  <a:pt x="28575" y="342900"/>
                </a:lnTo>
                <a:lnTo>
                  <a:pt x="28575" y="342900"/>
                </a:lnTo>
                <a:lnTo>
                  <a:pt x="28575" y="342900"/>
                </a:lnTo>
                <a:lnTo>
                  <a:pt x="28575" y="352425"/>
                </a:lnTo>
                <a:lnTo>
                  <a:pt x="28575" y="352425"/>
                </a:lnTo>
                <a:lnTo>
                  <a:pt x="28575" y="352425"/>
                </a:lnTo>
                <a:lnTo>
                  <a:pt x="28575" y="361950"/>
                </a:lnTo>
                <a:lnTo>
                  <a:pt x="28575" y="361950"/>
                </a:lnTo>
                <a:lnTo>
                  <a:pt x="38100" y="371475"/>
                </a:lnTo>
                <a:lnTo>
                  <a:pt x="38100" y="371475"/>
                </a:lnTo>
                <a:lnTo>
                  <a:pt x="38100" y="371475"/>
                </a:lnTo>
                <a:lnTo>
                  <a:pt x="38100" y="381000"/>
                </a:lnTo>
                <a:lnTo>
                  <a:pt x="38100" y="381000"/>
                </a:lnTo>
                <a:lnTo>
                  <a:pt x="38100" y="390525"/>
                </a:lnTo>
                <a:lnTo>
                  <a:pt x="38100" y="390525"/>
                </a:lnTo>
                <a:lnTo>
                  <a:pt x="38100" y="400050"/>
                </a:lnTo>
                <a:lnTo>
                  <a:pt x="38100" y="400050"/>
                </a:lnTo>
                <a:lnTo>
                  <a:pt x="38100" y="409575"/>
                </a:lnTo>
                <a:lnTo>
                  <a:pt x="38100" y="419100"/>
                </a:lnTo>
                <a:lnTo>
                  <a:pt x="38100" y="428625"/>
                </a:lnTo>
                <a:lnTo>
                  <a:pt x="38100" y="428625"/>
                </a:lnTo>
                <a:lnTo>
                  <a:pt x="38100" y="438150"/>
                </a:lnTo>
                <a:lnTo>
                  <a:pt x="38100" y="438150"/>
                </a:lnTo>
                <a:lnTo>
                  <a:pt x="38100" y="447675"/>
                </a:lnTo>
                <a:lnTo>
                  <a:pt x="38100" y="457200"/>
                </a:lnTo>
                <a:lnTo>
                  <a:pt x="38100" y="466725"/>
                </a:lnTo>
                <a:lnTo>
                  <a:pt x="38100" y="476250"/>
                </a:lnTo>
                <a:lnTo>
                  <a:pt x="38100" y="476250"/>
                </a:lnTo>
                <a:lnTo>
                  <a:pt x="38100" y="485775"/>
                </a:lnTo>
                <a:lnTo>
                  <a:pt x="38100" y="485775"/>
                </a:lnTo>
                <a:lnTo>
                  <a:pt x="38100" y="495300"/>
                </a:lnTo>
                <a:lnTo>
                  <a:pt x="38100" y="504825"/>
                </a:lnTo>
                <a:lnTo>
                  <a:pt x="38100" y="504825"/>
                </a:lnTo>
                <a:lnTo>
                  <a:pt x="38100" y="514350"/>
                </a:lnTo>
                <a:lnTo>
                  <a:pt x="38100" y="514350"/>
                </a:lnTo>
                <a:lnTo>
                  <a:pt x="38100" y="523875"/>
                </a:lnTo>
                <a:lnTo>
                  <a:pt x="38100" y="533400"/>
                </a:lnTo>
                <a:lnTo>
                  <a:pt x="38100" y="533400"/>
                </a:lnTo>
                <a:lnTo>
                  <a:pt x="38100" y="542925"/>
                </a:lnTo>
                <a:lnTo>
                  <a:pt x="38100" y="552450"/>
                </a:lnTo>
                <a:lnTo>
                  <a:pt x="38100" y="552450"/>
                </a:lnTo>
                <a:lnTo>
                  <a:pt x="38100" y="561975"/>
                </a:lnTo>
                <a:lnTo>
                  <a:pt x="38100" y="561975"/>
                </a:lnTo>
                <a:lnTo>
                  <a:pt x="38100" y="571500"/>
                </a:lnTo>
                <a:lnTo>
                  <a:pt x="38100" y="571500"/>
                </a:lnTo>
                <a:lnTo>
                  <a:pt x="38100" y="581025"/>
                </a:lnTo>
                <a:lnTo>
                  <a:pt x="38100" y="581025"/>
                </a:lnTo>
                <a:lnTo>
                  <a:pt x="38100" y="590550"/>
                </a:lnTo>
                <a:lnTo>
                  <a:pt x="38100" y="590550"/>
                </a:lnTo>
                <a:lnTo>
                  <a:pt x="38100" y="600075"/>
                </a:lnTo>
                <a:lnTo>
                  <a:pt x="38100" y="609600"/>
                </a:lnTo>
                <a:lnTo>
                  <a:pt x="38100" y="609600"/>
                </a:lnTo>
                <a:lnTo>
                  <a:pt x="38100" y="619125"/>
                </a:lnTo>
                <a:lnTo>
                  <a:pt x="38100" y="619125"/>
                </a:lnTo>
                <a:lnTo>
                  <a:pt x="38100" y="628650"/>
                </a:lnTo>
                <a:lnTo>
                  <a:pt x="38100" y="628650"/>
                </a:lnTo>
                <a:lnTo>
                  <a:pt x="38100" y="638175"/>
                </a:lnTo>
                <a:lnTo>
                  <a:pt x="38100" y="647700"/>
                </a:lnTo>
                <a:lnTo>
                  <a:pt x="38100" y="647700"/>
                </a:lnTo>
                <a:lnTo>
                  <a:pt x="38100" y="647700"/>
                </a:lnTo>
                <a:lnTo>
                  <a:pt x="38100" y="657225"/>
                </a:lnTo>
                <a:lnTo>
                  <a:pt x="38100" y="657225"/>
                </a:lnTo>
                <a:lnTo>
                  <a:pt x="38100" y="666750"/>
                </a:lnTo>
                <a:lnTo>
                  <a:pt x="38100" y="666750"/>
                </a:lnTo>
                <a:lnTo>
                  <a:pt x="38100" y="676275"/>
                </a:lnTo>
                <a:lnTo>
                  <a:pt x="38100" y="676275"/>
                </a:lnTo>
                <a:lnTo>
                  <a:pt x="38100" y="676275"/>
                </a:lnTo>
                <a:lnTo>
                  <a:pt x="38100" y="685800"/>
                </a:lnTo>
                <a:lnTo>
                  <a:pt x="38100" y="685800"/>
                </a:lnTo>
                <a:lnTo>
                  <a:pt x="38100" y="695325"/>
                </a:lnTo>
                <a:lnTo>
                  <a:pt x="38100" y="695325"/>
                </a:lnTo>
                <a:lnTo>
                  <a:pt x="38100" y="704850"/>
                </a:lnTo>
                <a:lnTo>
                  <a:pt x="38100" y="704850"/>
                </a:lnTo>
                <a:lnTo>
                  <a:pt x="38100" y="704850"/>
                </a:lnTo>
                <a:lnTo>
                  <a:pt x="38100" y="714375"/>
                </a:lnTo>
                <a:lnTo>
                  <a:pt x="38100" y="714375"/>
                </a:lnTo>
                <a:lnTo>
                  <a:pt x="38100" y="714375"/>
                </a:lnTo>
                <a:lnTo>
                  <a:pt x="38100" y="714375"/>
                </a:lnTo>
                <a:lnTo>
                  <a:pt x="38100" y="714375"/>
                </a:lnTo>
                <a:lnTo>
                  <a:pt x="38100" y="723900"/>
                </a:lnTo>
                <a:lnTo>
                  <a:pt x="47625" y="723900"/>
                </a:lnTo>
                <a:lnTo>
                  <a:pt x="47625" y="723900"/>
                </a:lnTo>
                <a:lnTo>
                  <a:pt x="47625" y="723900"/>
                </a:lnTo>
                <a:lnTo>
                  <a:pt x="47625" y="723900"/>
                </a:lnTo>
                <a:lnTo>
                  <a:pt x="47625" y="723900"/>
                </a:lnTo>
                <a:lnTo>
                  <a:pt x="57150" y="733425"/>
                </a:lnTo>
                <a:lnTo>
                  <a:pt x="57150" y="733425"/>
                </a:lnTo>
                <a:lnTo>
                  <a:pt x="57150" y="733425"/>
                </a:lnTo>
                <a:lnTo>
                  <a:pt x="66675" y="742950"/>
                </a:lnTo>
                <a:lnTo>
                  <a:pt x="76200" y="742950"/>
                </a:lnTo>
                <a:lnTo>
                  <a:pt x="85725" y="742950"/>
                </a:lnTo>
                <a:lnTo>
                  <a:pt x="104775" y="752475"/>
                </a:lnTo>
                <a:lnTo>
                  <a:pt x="104775" y="752475"/>
                </a:lnTo>
                <a:lnTo>
                  <a:pt x="123825" y="752475"/>
                </a:lnTo>
                <a:lnTo>
                  <a:pt x="133350" y="762000"/>
                </a:lnTo>
                <a:lnTo>
                  <a:pt x="142875" y="762000"/>
                </a:lnTo>
                <a:lnTo>
                  <a:pt x="152400" y="762000"/>
                </a:lnTo>
                <a:lnTo>
                  <a:pt x="161925" y="771525"/>
                </a:lnTo>
                <a:lnTo>
                  <a:pt x="180975" y="771525"/>
                </a:lnTo>
                <a:lnTo>
                  <a:pt x="200025" y="771525"/>
                </a:lnTo>
                <a:lnTo>
                  <a:pt x="200025" y="771525"/>
                </a:lnTo>
                <a:lnTo>
                  <a:pt x="209550" y="771525"/>
                </a:lnTo>
                <a:lnTo>
                  <a:pt x="219075" y="771525"/>
                </a:lnTo>
                <a:lnTo>
                  <a:pt x="228600" y="781050"/>
                </a:lnTo>
                <a:lnTo>
                  <a:pt x="238125" y="771525"/>
                </a:lnTo>
                <a:lnTo>
                  <a:pt x="247650" y="771525"/>
                </a:lnTo>
                <a:lnTo>
                  <a:pt x="247650" y="771525"/>
                </a:lnTo>
                <a:lnTo>
                  <a:pt x="247650" y="771525"/>
                </a:lnTo>
                <a:lnTo>
                  <a:pt x="257175" y="771525"/>
                </a:lnTo>
                <a:lnTo>
                  <a:pt x="257175" y="771525"/>
                </a:lnTo>
                <a:lnTo>
                  <a:pt x="266700" y="771525"/>
                </a:lnTo>
                <a:lnTo>
                  <a:pt x="266700" y="771525"/>
                </a:lnTo>
                <a:lnTo>
                  <a:pt x="276225" y="762000"/>
                </a:lnTo>
                <a:lnTo>
                  <a:pt x="285750" y="762000"/>
                </a:lnTo>
                <a:lnTo>
                  <a:pt x="285750" y="762000"/>
                </a:lnTo>
                <a:lnTo>
                  <a:pt x="295275" y="762000"/>
                </a:lnTo>
                <a:lnTo>
                  <a:pt x="295275" y="762000"/>
                </a:lnTo>
                <a:lnTo>
                  <a:pt x="295275" y="752475"/>
                </a:lnTo>
                <a:lnTo>
                  <a:pt x="304800" y="752475"/>
                </a:lnTo>
                <a:lnTo>
                  <a:pt x="314325" y="752475"/>
                </a:lnTo>
                <a:lnTo>
                  <a:pt x="323850" y="752475"/>
                </a:lnTo>
                <a:lnTo>
                  <a:pt x="323850" y="752475"/>
                </a:lnTo>
                <a:lnTo>
                  <a:pt x="333375" y="752475"/>
                </a:lnTo>
                <a:lnTo>
                  <a:pt x="333375" y="752475"/>
                </a:lnTo>
                <a:lnTo>
                  <a:pt x="342900" y="742950"/>
                </a:lnTo>
                <a:lnTo>
                  <a:pt x="342900" y="742950"/>
                </a:lnTo>
                <a:lnTo>
                  <a:pt x="352425" y="742950"/>
                </a:lnTo>
                <a:lnTo>
                  <a:pt x="352425" y="742950"/>
                </a:lnTo>
                <a:lnTo>
                  <a:pt x="352425" y="742950"/>
                </a:lnTo>
                <a:lnTo>
                  <a:pt x="361950" y="742950"/>
                </a:lnTo>
                <a:lnTo>
                  <a:pt x="361950" y="742950"/>
                </a:lnTo>
                <a:lnTo>
                  <a:pt x="361950" y="742950"/>
                </a:lnTo>
                <a:lnTo>
                  <a:pt x="361950" y="742950"/>
                </a:lnTo>
                <a:lnTo>
                  <a:pt x="371475" y="733425"/>
                </a:lnTo>
                <a:lnTo>
                  <a:pt x="371475" y="733425"/>
                </a:lnTo>
                <a:lnTo>
                  <a:pt x="371475" y="742950"/>
                </a:lnTo>
                <a:lnTo>
                  <a:pt x="371475" y="733425"/>
                </a:lnTo>
                <a:lnTo>
                  <a:pt x="371475" y="742950"/>
                </a:lnTo>
                <a:lnTo>
                  <a:pt x="371475" y="742950"/>
                </a:lnTo>
                <a:lnTo>
                  <a:pt x="371475" y="742950"/>
                </a:lnTo>
                <a:lnTo>
                  <a:pt x="361950" y="742950"/>
                </a:lnTo>
                <a:lnTo>
                  <a:pt x="361950" y="742950"/>
                </a:lnTo>
                <a:lnTo>
                  <a:pt x="361950" y="742950"/>
                </a:lnTo>
                <a:lnTo>
                  <a:pt x="361950" y="742950"/>
                </a:lnTo>
                <a:lnTo>
                  <a:pt x="361950" y="742950"/>
                </a:lnTo>
                <a:lnTo>
                  <a:pt x="361950" y="742950"/>
                </a:lnTo>
                <a:lnTo>
                  <a:pt x="361950" y="742950"/>
                </a:lnTo>
                <a:lnTo>
                  <a:pt x="352425" y="742950"/>
                </a:lnTo>
                <a:lnTo>
                  <a:pt x="352425" y="742950"/>
                </a:lnTo>
                <a:lnTo>
                  <a:pt x="352425" y="752475"/>
                </a:lnTo>
                <a:lnTo>
                  <a:pt x="352425" y="752475"/>
                </a:lnTo>
                <a:lnTo>
                  <a:pt x="342900" y="752475"/>
                </a:lnTo>
                <a:lnTo>
                  <a:pt x="333375" y="752475"/>
                </a:lnTo>
                <a:lnTo>
                  <a:pt x="333375" y="752475"/>
                </a:lnTo>
                <a:lnTo>
                  <a:pt x="323850" y="742950"/>
                </a:lnTo>
                <a:lnTo>
                  <a:pt x="323850" y="742950"/>
                </a:lnTo>
                <a:lnTo>
                  <a:pt x="314325" y="742950"/>
                </a:lnTo>
                <a:lnTo>
                  <a:pt x="304800" y="742950"/>
                </a:lnTo>
                <a:lnTo>
                  <a:pt x="295275" y="733425"/>
                </a:lnTo>
                <a:lnTo>
                  <a:pt x="285750" y="733425"/>
                </a:lnTo>
                <a:lnTo>
                  <a:pt x="276225" y="733425"/>
                </a:lnTo>
                <a:lnTo>
                  <a:pt x="266700" y="733425"/>
                </a:lnTo>
                <a:lnTo>
                  <a:pt x="257175" y="733425"/>
                </a:lnTo>
                <a:lnTo>
                  <a:pt x="247650" y="733425"/>
                </a:lnTo>
                <a:lnTo>
                  <a:pt x="228600" y="733425"/>
                </a:lnTo>
                <a:lnTo>
                  <a:pt x="219075" y="723900"/>
                </a:lnTo>
                <a:lnTo>
                  <a:pt x="209550" y="723900"/>
                </a:lnTo>
                <a:lnTo>
                  <a:pt x="200025" y="723900"/>
                </a:lnTo>
                <a:lnTo>
                  <a:pt x="200025" y="723900"/>
                </a:lnTo>
                <a:lnTo>
                  <a:pt x="190500" y="723900"/>
                </a:lnTo>
                <a:lnTo>
                  <a:pt x="190500" y="723900"/>
                </a:lnTo>
                <a:lnTo>
                  <a:pt x="180975" y="723900"/>
                </a:lnTo>
                <a:lnTo>
                  <a:pt x="180975" y="723900"/>
                </a:lnTo>
                <a:lnTo>
                  <a:pt x="180975" y="723900"/>
                </a:lnTo>
                <a:lnTo>
                  <a:pt x="180975" y="723900"/>
                </a:lnTo>
                <a:lnTo>
                  <a:pt x="180975" y="72390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1695450" y="2905125"/>
            <a:ext cx="57151" cy="342901"/>
          </a:xfrm>
          <a:custGeom>
            <a:avLst/>
            <a:gdLst/>
            <a:ahLst/>
            <a:cxnLst/>
            <a:rect l="0" t="0" r="0" b="0"/>
            <a:pathLst>
              <a:path w="57151" h="342901">
                <a:moveTo>
                  <a:pt x="9525" y="66675"/>
                </a:moveTo>
                <a:lnTo>
                  <a:pt x="9525" y="66675"/>
                </a:lnTo>
                <a:lnTo>
                  <a:pt x="9525" y="66675"/>
                </a:lnTo>
                <a:lnTo>
                  <a:pt x="9525" y="66675"/>
                </a:lnTo>
                <a:lnTo>
                  <a:pt x="9525" y="66675"/>
                </a:lnTo>
                <a:lnTo>
                  <a:pt x="9525" y="66675"/>
                </a:lnTo>
                <a:lnTo>
                  <a:pt x="9525" y="66675"/>
                </a:lnTo>
                <a:lnTo>
                  <a:pt x="9525" y="66675"/>
                </a:lnTo>
                <a:lnTo>
                  <a:pt x="9525" y="66675"/>
                </a:lnTo>
                <a:lnTo>
                  <a:pt x="9525" y="66675"/>
                </a:lnTo>
                <a:lnTo>
                  <a:pt x="9525" y="66675"/>
                </a:lnTo>
                <a:lnTo>
                  <a:pt x="9525" y="66675"/>
                </a:lnTo>
                <a:lnTo>
                  <a:pt x="9525" y="76200"/>
                </a:lnTo>
                <a:lnTo>
                  <a:pt x="9525" y="85725"/>
                </a:lnTo>
                <a:lnTo>
                  <a:pt x="9525" y="85725"/>
                </a:lnTo>
                <a:lnTo>
                  <a:pt x="9525" y="95250"/>
                </a:lnTo>
                <a:lnTo>
                  <a:pt x="9525" y="95250"/>
                </a:lnTo>
                <a:lnTo>
                  <a:pt x="9525" y="114300"/>
                </a:lnTo>
                <a:lnTo>
                  <a:pt x="9525" y="123825"/>
                </a:lnTo>
                <a:lnTo>
                  <a:pt x="9525" y="133350"/>
                </a:lnTo>
                <a:lnTo>
                  <a:pt x="9525" y="142875"/>
                </a:lnTo>
                <a:lnTo>
                  <a:pt x="9525" y="152400"/>
                </a:lnTo>
                <a:lnTo>
                  <a:pt x="19050" y="171450"/>
                </a:lnTo>
                <a:lnTo>
                  <a:pt x="19050" y="190500"/>
                </a:lnTo>
                <a:lnTo>
                  <a:pt x="19050" y="200025"/>
                </a:lnTo>
                <a:lnTo>
                  <a:pt x="19050" y="219075"/>
                </a:lnTo>
                <a:lnTo>
                  <a:pt x="19050" y="238125"/>
                </a:lnTo>
                <a:lnTo>
                  <a:pt x="28575" y="247650"/>
                </a:lnTo>
                <a:lnTo>
                  <a:pt x="28575" y="257175"/>
                </a:lnTo>
                <a:lnTo>
                  <a:pt x="28575" y="276225"/>
                </a:lnTo>
                <a:lnTo>
                  <a:pt x="28575" y="285750"/>
                </a:lnTo>
                <a:lnTo>
                  <a:pt x="28575" y="295275"/>
                </a:lnTo>
                <a:lnTo>
                  <a:pt x="28575" y="295275"/>
                </a:lnTo>
                <a:lnTo>
                  <a:pt x="28575" y="304800"/>
                </a:lnTo>
                <a:lnTo>
                  <a:pt x="28575" y="314325"/>
                </a:lnTo>
                <a:lnTo>
                  <a:pt x="38100" y="314325"/>
                </a:lnTo>
                <a:lnTo>
                  <a:pt x="38100" y="314325"/>
                </a:lnTo>
                <a:lnTo>
                  <a:pt x="38100" y="314325"/>
                </a:lnTo>
                <a:lnTo>
                  <a:pt x="28575" y="314325"/>
                </a:lnTo>
                <a:lnTo>
                  <a:pt x="28575" y="314325"/>
                </a:lnTo>
                <a:lnTo>
                  <a:pt x="28575" y="314325"/>
                </a:lnTo>
                <a:lnTo>
                  <a:pt x="28575" y="314325"/>
                </a:lnTo>
                <a:lnTo>
                  <a:pt x="28575" y="304800"/>
                </a:lnTo>
                <a:lnTo>
                  <a:pt x="28575" y="304800"/>
                </a:lnTo>
                <a:lnTo>
                  <a:pt x="28575" y="295275"/>
                </a:lnTo>
                <a:lnTo>
                  <a:pt x="28575" y="285750"/>
                </a:lnTo>
                <a:lnTo>
                  <a:pt x="28575" y="276225"/>
                </a:lnTo>
                <a:lnTo>
                  <a:pt x="38100" y="266700"/>
                </a:lnTo>
                <a:lnTo>
                  <a:pt x="38100" y="257175"/>
                </a:lnTo>
                <a:lnTo>
                  <a:pt x="38100" y="247650"/>
                </a:lnTo>
                <a:lnTo>
                  <a:pt x="38100" y="238125"/>
                </a:lnTo>
                <a:lnTo>
                  <a:pt x="38100" y="219075"/>
                </a:lnTo>
                <a:lnTo>
                  <a:pt x="38100" y="209550"/>
                </a:lnTo>
                <a:lnTo>
                  <a:pt x="28575" y="200025"/>
                </a:lnTo>
                <a:lnTo>
                  <a:pt x="28575" y="180975"/>
                </a:lnTo>
                <a:lnTo>
                  <a:pt x="28575" y="171450"/>
                </a:lnTo>
                <a:lnTo>
                  <a:pt x="28575" y="152400"/>
                </a:lnTo>
                <a:lnTo>
                  <a:pt x="38100" y="142875"/>
                </a:lnTo>
                <a:lnTo>
                  <a:pt x="38100" y="133350"/>
                </a:lnTo>
                <a:lnTo>
                  <a:pt x="38100" y="123825"/>
                </a:lnTo>
                <a:lnTo>
                  <a:pt x="38100" y="114300"/>
                </a:lnTo>
                <a:lnTo>
                  <a:pt x="38100" y="104775"/>
                </a:lnTo>
                <a:lnTo>
                  <a:pt x="38100" y="95250"/>
                </a:lnTo>
                <a:lnTo>
                  <a:pt x="38100" y="85725"/>
                </a:lnTo>
                <a:lnTo>
                  <a:pt x="38100" y="85725"/>
                </a:lnTo>
                <a:lnTo>
                  <a:pt x="38100" y="76200"/>
                </a:lnTo>
                <a:lnTo>
                  <a:pt x="38100" y="66675"/>
                </a:lnTo>
                <a:lnTo>
                  <a:pt x="38100" y="66675"/>
                </a:lnTo>
                <a:lnTo>
                  <a:pt x="38100" y="66675"/>
                </a:lnTo>
                <a:lnTo>
                  <a:pt x="38100" y="66675"/>
                </a:lnTo>
                <a:lnTo>
                  <a:pt x="38100" y="66675"/>
                </a:lnTo>
                <a:lnTo>
                  <a:pt x="38100" y="66675"/>
                </a:lnTo>
                <a:lnTo>
                  <a:pt x="38100" y="66675"/>
                </a:lnTo>
                <a:lnTo>
                  <a:pt x="38100" y="66675"/>
                </a:lnTo>
                <a:lnTo>
                  <a:pt x="38100" y="76200"/>
                </a:lnTo>
                <a:lnTo>
                  <a:pt x="38100" y="85725"/>
                </a:lnTo>
                <a:lnTo>
                  <a:pt x="38100" y="95250"/>
                </a:lnTo>
                <a:lnTo>
                  <a:pt x="38100" y="104775"/>
                </a:lnTo>
                <a:lnTo>
                  <a:pt x="38100" y="114300"/>
                </a:lnTo>
                <a:lnTo>
                  <a:pt x="28575" y="133350"/>
                </a:lnTo>
                <a:lnTo>
                  <a:pt x="28575" y="142875"/>
                </a:lnTo>
                <a:lnTo>
                  <a:pt x="28575" y="161925"/>
                </a:lnTo>
                <a:lnTo>
                  <a:pt x="28575" y="180975"/>
                </a:lnTo>
                <a:lnTo>
                  <a:pt x="38100" y="200025"/>
                </a:lnTo>
                <a:lnTo>
                  <a:pt x="38100" y="219075"/>
                </a:lnTo>
                <a:lnTo>
                  <a:pt x="38100" y="238125"/>
                </a:lnTo>
                <a:lnTo>
                  <a:pt x="38100" y="257175"/>
                </a:lnTo>
                <a:lnTo>
                  <a:pt x="47625" y="266700"/>
                </a:lnTo>
                <a:lnTo>
                  <a:pt x="47625" y="285750"/>
                </a:lnTo>
                <a:lnTo>
                  <a:pt x="47625" y="295275"/>
                </a:lnTo>
                <a:lnTo>
                  <a:pt x="47625" y="314325"/>
                </a:lnTo>
                <a:lnTo>
                  <a:pt x="57150" y="323850"/>
                </a:lnTo>
                <a:lnTo>
                  <a:pt x="57150" y="333375"/>
                </a:lnTo>
                <a:lnTo>
                  <a:pt x="57150" y="342900"/>
                </a:lnTo>
                <a:lnTo>
                  <a:pt x="57150" y="342900"/>
                </a:lnTo>
                <a:lnTo>
                  <a:pt x="57150" y="342900"/>
                </a:lnTo>
                <a:lnTo>
                  <a:pt x="57150" y="342900"/>
                </a:lnTo>
                <a:lnTo>
                  <a:pt x="57150" y="342900"/>
                </a:lnTo>
                <a:lnTo>
                  <a:pt x="57150" y="342900"/>
                </a:lnTo>
                <a:lnTo>
                  <a:pt x="57150" y="342900"/>
                </a:lnTo>
                <a:lnTo>
                  <a:pt x="57150" y="342900"/>
                </a:lnTo>
                <a:lnTo>
                  <a:pt x="57150" y="342900"/>
                </a:lnTo>
                <a:lnTo>
                  <a:pt x="57150" y="342900"/>
                </a:lnTo>
                <a:lnTo>
                  <a:pt x="57150" y="333375"/>
                </a:lnTo>
                <a:lnTo>
                  <a:pt x="57150" y="323850"/>
                </a:lnTo>
                <a:lnTo>
                  <a:pt x="57150" y="304800"/>
                </a:lnTo>
                <a:lnTo>
                  <a:pt x="57150" y="295275"/>
                </a:lnTo>
                <a:lnTo>
                  <a:pt x="57150" y="276225"/>
                </a:lnTo>
                <a:lnTo>
                  <a:pt x="47625" y="257175"/>
                </a:lnTo>
                <a:lnTo>
                  <a:pt x="47625" y="247650"/>
                </a:lnTo>
                <a:lnTo>
                  <a:pt x="47625" y="228600"/>
                </a:lnTo>
                <a:lnTo>
                  <a:pt x="47625" y="209550"/>
                </a:lnTo>
                <a:lnTo>
                  <a:pt x="47625" y="190500"/>
                </a:lnTo>
                <a:lnTo>
                  <a:pt x="47625" y="171450"/>
                </a:lnTo>
                <a:lnTo>
                  <a:pt x="47625" y="152400"/>
                </a:lnTo>
                <a:lnTo>
                  <a:pt x="47625" y="142875"/>
                </a:lnTo>
                <a:lnTo>
                  <a:pt x="47625" y="114300"/>
                </a:lnTo>
                <a:lnTo>
                  <a:pt x="47625" y="95250"/>
                </a:lnTo>
                <a:lnTo>
                  <a:pt x="47625" y="85725"/>
                </a:lnTo>
                <a:lnTo>
                  <a:pt x="47625" y="66675"/>
                </a:lnTo>
                <a:lnTo>
                  <a:pt x="47625" y="57150"/>
                </a:lnTo>
                <a:lnTo>
                  <a:pt x="47625" y="38100"/>
                </a:lnTo>
                <a:lnTo>
                  <a:pt x="47625" y="28575"/>
                </a:lnTo>
                <a:lnTo>
                  <a:pt x="38100" y="19050"/>
                </a:lnTo>
                <a:lnTo>
                  <a:pt x="38100" y="9525"/>
                </a:lnTo>
                <a:lnTo>
                  <a:pt x="38100" y="0"/>
                </a:lnTo>
                <a:lnTo>
                  <a:pt x="38100" y="0"/>
                </a:lnTo>
                <a:lnTo>
                  <a:pt x="38100" y="0"/>
                </a:lnTo>
                <a:lnTo>
                  <a:pt x="38100" y="0"/>
                </a:lnTo>
                <a:lnTo>
                  <a:pt x="38100" y="0"/>
                </a:lnTo>
                <a:lnTo>
                  <a:pt x="38100" y="0"/>
                </a:lnTo>
                <a:lnTo>
                  <a:pt x="38100" y="9525"/>
                </a:lnTo>
                <a:lnTo>
                  <a:pt x="38100" y="19050"/>
                </a:lnTo>
                <a:lnTo>
                  <a:pt x="28575" y="38100"/>
                </a:lnTo>
                <a:lnTo>
                  <a:pt x="28575" y="47625"/>
                </a:lnTo>
                <a:lnTo>
                  <a:pt x="28575" y="66675"/>
                </a:lnTo>
                <a:lnTo>
                  <a:pt x="19050" y="85725"/>
                </a:lnTo>
                <a:lnTo>
                  <a:pt x="19050" y="114300"/>
                </a:lnTo>
                <a:lnTo>
                  <a:pt x="9525" y="133350"/>
                </a:lnTo>
                <a:lnTo>
                  <a:pt x="9525" y="152400"/>
                </a:lnTo>
                <a:lnTo>
                  <a:pt x="9525" y="180975"/>
                </a:lnTo>
                <a:lnTo>
                  <a:pt x="9525" y="200025"/>
                </a:lnTo>
                <a:lnTo>
                  <a:pt x="9525" y="228600"/>
                </a:lnTo>
                <a:lnTo>
                  <a:pt x="0" y="247650"/>
                </a:lnTo>
                <a:lnTo>
                  <a:pt x="0" y="266700"/>
                </a:lnTo>
                <a:lnTo>
                  <a:pt x="0" y="285750"/>
                </a:lnTo>
                <a:lnTo>
                  <a:pt x="0" y="295275"/>
                </a:lnTo>
                <a:lnTo>
                  <a:pt x="0" y="314325"/>
                </a:lnTo>
                <a:lnTo>
                  <a:pt x="0" y="323850"/>
                </a:lnTo>
                <a:lnTo>
                  <a:pt x="0" y="333375"/>
                </a:lnTo>
                <a:lnTo>
                  <a:pt x="0" y="342900"/>
                </a:lnTo>
                <a:lnTo>
                  <a:pt x="0" y="342900"/>
                </a:lnTo>
                <a:lnTo>
                  <a:pt x="9525" y="342900"/>
                </a:lnTo>
                <a:lnTo>
                  <a:pt x="9525" y="342900"/>
                </a:lnTo>
                <a:lnTo>
                  <a:pt x="9525" y="342900"/>
                </a:lnTo>
                <a:lnTo>
                  <a:pt x="0" y="342900"/>
                </a:lnTo>
                <a:lnTo>
                  <a:pt x="0" y="342900"/>
                </a:lnTo>
                <a:lnTo>
                  <a:pt x="0" y="342900"/>
                </a:lnTo>
                <a:lnTo>
                  <a:pt x="0" y="342900"/>
                </a:lnTo>
                <a:lnTo>
                  <a:pt x="0" y="342900"/>
                </a:lnTo>
                <a:lnTo>
                  <a:pt x="0" y="342900"/>
                </a:lnTo>
                <a:lnTo>
                  <a:pt x="0" y="34290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1524000" y="2895600"/>
            <a:ext cx="180976" cy="104776"/>
          </a:xfrm>
          <a:custGeom>
            <a:avLst/>
            <a:gdLst/>
            <a:ahLst/>
            <a:cxnLst/>
            <a:rect l="0" t="0" r="0" b="0"/>
            <a:pathLst>
              <a:path w="180976" h="104776">
                <a:moveTo>
                  <a:pt x="180975" y="0"/>
                </a:moveTo>
                <a:lnTo>
                  <a:pt x="180975" y="0"/>
                </a:lnTo>
                <a:lnTo>
                  <a:pt x="180975" y="0"/>
                </a:lnTo>
                <a:lnTo>
                  <a:pt x="180975" y="0"/>
                </a:lnTo>
                <a:lnTo>
                  <a:pt x="180975" y="0"/>
                </a:lnTo>
                <a:lnTo>
                  <a:pt x="180975" y="0"/>
                </a:lnTo>
                <a:lnTo>
                  <a:pt x="180975" y="0"/>
                </a:lnTo>
                <a:lnTo>
                  <a:pt x="180975" y="0"/>
                </a:lnTo>
                <a:lnTo>
                  <a:pt x="180975" y="0"/>
                </a:lnTo>
                <a:lnTo>
                  <a:pt x="180975" y="0"/>
                </a:lnTo>
                <a:lnTo>
                  <a:pt x="180975" y="0"/>
                </a:lnTo>
                <a:lnTo>
                  <a:pt x="180975" y="9525"/>
                </a:lnTo>
                <a:lnTo>
                  <a:pt x="171450" y="9525"/>
                </a:lnTo>
                <a:lnTo>
                  <a:pt x="161925" y="9525"/>
                </a:lnTo>
                <a:lnTo>
                  <a:pt x="142875" y="19050"/>
                </a:lnTo>
                <a:lnTo>
                  <a:pt x="123825" y="28575"/>
                </a:lnTo>
                <a:lnTo>
                  <a:pt x="104775" y="38100"/>
                </a:lnTo>
                <a:lnTo>
                  <a:pt x="95250" y="47625"/>
                </a:lnTo>
                <a:lnTo>
                  <a:pt x="76200" y="57150"/>
                </a:lnTo>
                <a:lnTo>
                  <a:pt x="57150" y="66675"/>
                </a:lnTo>
                <a:lnTo>
                  <a:pt x="47625" y="76200"/>
                </a:lnTo>
                <a:lnTo>
                  <a:pt x="28575" y="76200"/>
                </a:lnTo>
                <a:lnTo>
                  <a:pt x="19050" y="85725"/>
                </a:lnTo>
                <a:lnTo>
                  <a:pt x="19050" y="95250"/>
                </a:lnTo>
                <a:lnTo>
                  <a:pt x="9525" y="95250"/>
                </a:lnTo>
                <a:lnTo>
                  <a:pt x="0" y="95250"/>
                </a:lnTo>
                <a:lnTo>
                  <a:pt x="0" y="95250"/>
                </a:lnTo>
                <a:lnTo>
                  <a:pt x="0" y="104775"/>
                </a:lnTo>
                <a:lnTo>
                  <a:pt x="0" y="104775"/>
                </a:lnTo>
                <a:lnTo>
                  <a:pt x="0" y="104775"/>
                </a:lnTo>
                <a:lnTo>
                  <a:pt x="0" y="10477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1571625" y="3238500"/>
            <a:ext cx="304801" cy="19051"/>
          </a:xfrm>
          <a:custGeom>
            <a:avLst/>
            <a:gdLst/>
            <a:ahLst/>
            <a:cxnLst/>
            <a:rect l="0" t="0" r="0" b="0"/>
            <a:pathLst>
              <a:path w="304801" h="19051">
                <a:moveTo>
                  <a:pt x="0" y="9525"/>
                </a:moveTo>
                <a:lnTo>
                  <a:pt x="0" y="9525"/>
                </a:lnTo>
                <a:lnTo>
                  <a:pt x="0" y="9525"/>
                </a:lnTo>
                <a:lnTo>
                  <a:pt x="0" y="9525"/>
                </a:lnTo>
                <a:lnTo>
                  <a:pt x="0" y="0"/>
                </a:lnTo>
                <a:lnTo>
                  <a:pt x="0" y="0"/>
                </a:lnTo>
                <a:lnTo>
                  <a:pt x="0" y="0"/>
                </a:lnTo>
                <a:lnTo>
                  <a:pt x="19050" y="0"/>
                </a:lnTo>
                <a:lnTo>
                  <a:pt x="28575" y="0"/>
                </a:lnTo>
                <a:lnTo>
                  <a:pt x="38100" y="0"/>
                </a:lnTo>
                <a:lnTo>
                  <a:pt x="47625" y="0"/>
                </a:lnTo>
                <a:lnTo>
                  <a:pt x="66675" y="0"/>
                </a:lnTo>
                <a:lnTo>
                  <a:pt x="85725" y="0"/>
                </a:lnTo>
                <a:lnTo>
                  <a:pt x="104775" y="0"/>
                </a:lnTo>
                <a:lnTo>
                  <a:pt x="123825" y="0"/>
                </a:lnTo>
                <a:lnTo>
                  <a:pt x="152400" y="0"/>
                </a:lnTo>
                <a:lnTo>
                  <a:pt x="171450" y="0"/>
                </a:lnTo>
                <a:lnTo>
                  <a:pt x="200025" y="0"/>
                </a:lnTo>
                <a:lnTo>
                  <a:pt x="219075" y="0"/>
                </a:lnTo>
                <a:lnTo>
                  <a:pt x="247650" y="0"/>
                </a:lnTo>
                <a:lnTo>
                  <a:pt x="266700" y="0"/>
                </a:lnTo>
                <a:lnTo>
                  <a:pt x="285750" y="9525"/>
                </a:lnTo>
                <a:lnTo>
                  <a:pt x="304800" y="9525"/>
                </a:lnTo>
                <a:lnTo>
                  <a:pt x="304800" y="9525"/>
                </a:lnTo>
                <a:lnTo>
                  <a:pt x="304800" y="19050"/>
                </a:lnTo>
                <a:lnTo>
                  <a:pt x="304800" y="19050"/>
                </a:lnTo>
                <a:lnTo>
                  <a:pt x="304800" y="1905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781175" y="3762375"/>
            <a:ext cx="333376" cy="381001"/>
          </a:xfrm>
          <a:custGeom>
            <a:avLst/>
            <a:gdLst/>
            <a:ahLst/>
            <a:cxnLst/>
            <a:rect l="0" t="0" r="0" b="0"/>
            <a:pathLst>
              <a:path w="333376" h="381001">
                <a:moveTo>
                  <a:pt x="76200" y="57150"/>
                </a:moveTo>
                <a:lnTo>
                  <a:pt x="76200" y="57150"/>
                </a:lnTo>
                <a:lnTo>
                  <a:pt x="76200" y="57150"/>
                </a:lnTo>
                <a:lnTo>
                  <a:pt x="76200" y="57150"/>
                </a:lnTo>
                <a:lnTo>
                  <a:pt x="76200" y="47625"/>
                </a:lnTo>
                <a:lnTo>
                  <a:pt x="76200" y="47625"/>
                </a:lnTo>
                <a:lnTo>
                  <a:pt x="76200" y="47625"/>
                </a:lnTo>
                <a:lnTo>
                  <a:pt x="76200" y="38100"/>
                </a:lnTo>
                <a:lnTo>
                  <a:pt x="76200" y="38100"/>
                </a:lnTo>
                <a:lnTo>
                  <a:pt x="76200" y="38100"/>
                </a:lnTo>
                <a:lnTo>
                  <a:pt x="76200" y="28575"/>
                </a:lnTo>
                <a:lnTo>
                  <a:pt x="76200" y="28575"/>
                </a:lnTo>
                <a:lnTo>
                  <a:pt x="76200" y="28575"/>
                </a:lnTo>
                <a:lnTo>
                  <a:pt x="85725" y="19050"/>
                </a:lnTo>
                <a:lnTo>
                  <a:pt x="95250" y="9525"/>
                </a:lnTo>
                <a:lnTo>
                  <a:pt x="104775" y="9525"/>
                </a:lnTo>
                <a:lnTo>
                  <a:pt x="114300" y="0"/>
                </a:lnTo>
                <a:lnTo>
                  <a:pt x="123825" y="0"/>
                </a:lnTo>
                <a:lnTo>
                  <a:pt x="133350" y="0"/>
                </a:lnTo>
                <a:lnTo>
                  <a:pt x="142875" y="0"/>
                </a:lnTo>
                <a:lnTo>
                  <a:pt x="161925" y="0"/>
                </a:lnTo>
                <a:lnTo>
                  <a:pt x="171450" y="0"/>
                </a:lnTo>
                <a:lnTo>
                  <a:pt x="180975" y="0"/>
                </a:lnTo>
                <a:lnTo>
                  <a:pt x="200025" y="0"/>
                </a:lnTo>
                <a:lnTo>
                  <a:pt x="209550" y="9525"/>
                </a:lnTo>
                <a:lnTo>
                  <a:pt x="219075" y="19050"/>
                </a:lnTo>
                <a:lnTo>
                  <a:pt x="228600" y="28575"/>
                </a:lnTo>
                <a:lnTo>
                  <a:pt x="238125" y="38100"/>
                </a:lnTo>
                <a:lnTo>
                  <a:pt x="257175" y="47625"/>
                </a:lnTo>
                <a:lnTo>
                  <a:pt x="257175" y="66675"/>
                </a:lnTo>
                <a:lnTo>
                  <a:pt x="266700" y="85725"/>
                </a:lnTo>
                <a:lnTo>
                  <a:pt x="266700" y="95250"/>
                </a:lnTo>
                <a:lnTo>
                  <a:pt x="276225" y="114300"/>
                </a:lnTo>
                <a:lnTo>
                  <a:pt x="285750" y="133350"/>
                </a:lnTo>
                <a:lnTo>
                  <a:pt x="285750" y="152400"/>
                </a:lnTo>
                <a:lnTo>
                  <a:pt x="276225" y="171450"/>
                </a:lnTo>
                <a:lnTo>
                  <a:pt x="276225" y="190500"/>
                </a:lnTo>
                <a:lnTo>
                  <a:pt x="266700" y="209550"/>
                </a:lnTo>
                <a:lnTo>
                  <a:pt x="257175" y="228600"/>
                </a:lnTo>
                <a:lnTo>
                  <a:pt x="238125" y="238125"/>
                </a:lnTo>
                <a:lnTo>
                  <a:pt x="219075" y="257175"/>
                </a:lnTo>
                <a:lnTo>
                  <a:pt x="209550" y="266700"/>
                </a:lnTo>
                <a:lnTo>
                  <a:pt x="180975" y="276225"/>
                </a:lnTo>
                <a:lnTo>
                  <a:pt x="171450" y="285750"/>
                </a:lnTo>
                <a:lnTo>
                  <a:pt x="142875" y="295275"/>
                </a:lnTo>
                <a:lnTo>
                  <a:pt x="123825" y="295275"/>
                </a:lnTo>
                <a:lnTo>
                  <a:pt x="104775" y="295275"/>
                </a:lnTo>
                <a:lnTo>
                  <a:pt x="85725" y="295275"/>
                </a:lnTo>
                <a:lnTo>
                  <a:pt x="57150" y="285750"/>
                </a:lnTo>
                <a:lnTo>
                  <a:pt x="47625" y="276225"/>
                </a:lnTo>
                <a:lnTo>
                  <a:pt x="28575" y="266700"/>
                </a:lnTo>
                <a:lnTo>
                  <a:pt x="19050" y="257175"/>
                </a:lnTo>
                <a:lnTo>
                  <a:pt x="9525" y="247650"/>
                </a:lnTo>
                <a:lnTo>
                  <a:pt x="9525" y="238125"/>
                </a:lnTo>
                <a:lnTo>
                  <a:pt x="0" y="228600"/>
                </a:lnTo>
                <a:lnTo>
                  <a:pt x="0" y="219075"/>
                </a:lnTo>
                <a:lnTo>
                  <a:pt x="0" y="209550"/>
                </a:lnTo>
                <a:lnTo>
                  <a:pt x="9525" y="200025"/>
                </a:lnTo>
                <a:lnTo>
                  <a:pt x="9525" y="180975"/>
                </a:lnTo>
                <a:lnTo>
                  <a:pt x="19050" y="180975"/>
                </a:lnTo>
                <a:lnTo>
                  <a:pt x="28575" y="171450"/>
                </a:lnTo>
                <a:lnTo>
                  <a:pt x="38100" y="171450"/>
                </a:lnTo>
                <a:lnTo>
                  <a:pt x="38100" y="171450"/>
                </a:lnTo>
                <a:lnTo>
                  <a:pt x="57150" y="171450"/>
                </a:lnTo>
                <a:lnTo>
                  <a:pt x="66675" y="180975"/>
                </a:lnTo>
                <a:lnTo>
                  <a:pt x="76200" y="190500"/>
                </a:lnTo>
                <a:lnTo>
                  <a:pt x="85725" y="200025"/>
                </a:lnTo>
                <a:lnTo>
                  <a:pt x="104775" y="209550"/>
                </a:lnTo>
                <a:lnTo>
                  <a:pt x="114300" y="228600"/>
                </a:lnTo>
                <a:lnTo>
                  <a:pt x="133350" y="238125"/>
                </a:lnTo>
                <a:lnTo>
                  <a:pt x="142875" y="257175"/>
                </a:lnTo>
                <a:lnTo>
                  <a:pt x="161925" y="266700"/>
                </a:lnTo>
                <a:lnTo>
                  <a:pt x="171450" y="285750"/>
                </a:lnTo>
                <a:lnTo>
                  <a:pt x="190500" y="295275"/>
                </a:lnTo>
                <a:lnTo>
                  <a:pt x="209550" y="314325"/>
                </a:lnTo>
                <a:lnTo>
                  <a:pt x="219075" y="323850"/>
                </a:lnTo>
                <a:lnTo>
                  <a:pt x="238125" y="333375"/>
                </a:lnTo>
                <a:lnTo>
                  <a:pt x="247650" y="342900"/>
                </a:lnTo>
                <a:lnTo>
                  <a:pt x="266700" y="352425"/>
                </a:lnTo>
                <a:lnTo>
                  <a:pt x="276225" y="361950"/>
                </a:lnTo>
                <a:lnTo>
                  <a:pt x="285750" y="361950"/>
                </a:lnTo>
                <a:lnTo>
                  <a:pt x="304800" y="371475"/>
                </a:lnTo>
                <a:lnTo>
                  <a:pt x="314325" y="371475"/>
                </a:lnTo>
                <a:lnTo>
                  <a:pt x="323850" y="381000"/>
                </a:lnTo>
                <a:lnTo>
                  <a:pt x="333375" y="381000"/>
                </a:lnTo>
                <a:lnTo>
                  <a:pt x="333375" y="38100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3943350" y="2876550"/>
            <a:ext cx="7172326" cy="95251"/>
          </a:xfrm>
          <a:custGeom>
            <a:avLst/>
            <a:gdLst/>
            <a:ahLst/>
            <a:cxnLst/>
            <a:rect l="0" t="0" r="0" b="0"/>
            <a:pathLst>
              <a:path w="7172326" h="95251">
                <a:moveTo>
                  <a:pt x="9525" y="28575"/>
                </a:moveTo>
                <a:lnTo>
                  <a:pt x="9525" y="28575"/>
                </a:lnTo>
                <a:lnTo>
                  <a:pt x="0" y="28575"/>
                </a:lnTo>
                <a:lnTo>
                  <a:pt x="0" y="28575"/>
                </a:lnTo>
                <a:lnTo>
                  <a:pt x="9525" y="19050"/>
                </a:lnTo>
                <a:lnTo>
                  <a:pt x="9525" y="19050"/>
                </a:lnTo>
                <a:lnTo>
                  <a:pt x="9525" y="19050"/>
                </a:lnTo>
                <a:lnTo>
                  <a:pt x="9525" y="19050"/>
                </a:lnTo>
                <a:lnTo>
                  <a:pt x="19050" y="19050"/>
                </a:lnTo>
                <a:lnTo>
                  <a:pt x="28575" y="19050"/>
                </a:lnTo>
                <a:lnTo>
                  <a:pt x="38100" y="19050"/>
                </a:lnTo>
                <a:lnTo>
                  <a:pt x="47625" y="9525"/>
                </a:lnTo>
                <a:lnTo>
                  <a:pt x="57150" y="9525"/>
                </a:lnTo>
                <a:lnTo>
                  <a:pt x="66675" y="9525"/>
                </a:lnTo>
                <a:lnTo>
                  <a:pt x="76200" y="9525"/>
                </a:lnTo>
                <a:lnTo>
                  <a:pt x="95250" y="9525"/>
                </a:lnTo>
                <a:lnTo>
                  <a:pt x="104775" y="9525"/>
                </a:lnTo>
                <a:lnTo>
                  <a:pt x="123825" y="9525"/>
                </a:lnTo>
                <a:lnTo>
                  <a:pt x="142875" y="9525"/>
                </a:lnTo>
                <a:lnTo>
                  <a:pt x="152400" y="9525"/>
                </a:lnTo>
                <a:lnTo>
                  <a:pt x="171450" y="0"/>
                </a:lnTo>
                <a:lnTo>
                  <a:pt x="200025" y="0"/>
                </a:lnTo>
                <a:lnTo>
                  <a:pt x="219075" y="0"/>
                </a:lnTo>
                <a:lnTo>
                  <a:pt x="228600" y="0"/>
                </a:lnTo>
                <a:lnTo>
                  <a:pt x="247650" y="9525"/>
                </a:lnTo>
                <a:lnTo>
                  <a:pt x="266700" y="9525"/>
                </a:lnTo>
                <a:lnTo>
                  <a:pt x="285750" y="9525"/>
                </a:lnTo>
                <a:lnTo>
                  <a:pt x="295275" y="9525"/>
                </a:lnTo>
                <a:lnTo>
                  <a:pt x="314325" y="9525"/>
                </a:lnTo>
                <a:lnTo>
                  <a:pt x="333375" y="9525"/>
                </a:lnTo>
                <a:lnTo>
                  <a:pt x="342900" y="9525"/>
                </a:lnTo>
                <a:lnTo>
                  <a:pt x="352425" y="9525"/>
                </a:lnTo>
                <a:lnTo>
                  <a:pt x="361950" y="9525"/>
                </a:lnTo>
                <a:lnTo>
                  <a:pt x="381000" y="9525"/>
                </a:lnTo>
                <a:lnTo>
                  <a:pt x="390525" y="9525"/>
                </a:lnTo>
                <a:lnTo>
                  <a:pt x="400050" y="9525"/>
                </a:lnTo>
                <a:lnTo>
                  <a:pt x="409575" y="19050"/>
                </a:lnTo>
                <a:lnTo>
                  <a:pt x="428625" y="19050"/>
                </a:lnTo>
                <a:lnTo>
                  <a:pt x="438150" y="19050"/>
                </a:lnTo>
                <a:lnTo>
                  <a:pt x="438150" y="19050"/>
                </a:lnTo>
                <a:lnTo>
                  <a:pt x="457200" y="19050"/>
                </a:lnTo>
                <a:lnTo>
                  <a:pt x="466725" y="19050"/>
                </a:lnTo>
                <a:lnTo>
                  <a:pt x="476250" y="28575"/>
                </a:lnTo>
                <a:lnTo>
                  <a:pt x="485775" y="28575"/>
                </a:lnTo>
                <a:lnTo>
                  <a:pt x="485775" y="28575"/>
                </a:lnTo>
                <a:lnTo>
                  <a:pt x="504825" y="28575"/>
                </a:lnTo>
                <a:lnTo>
                  <a:pt x="514350" y="28575"/>
                </a:lnTo>
                <a:lnTo>
                  <a:pt x="523875" y="38100"/>
                </a:lnTo>
                <a:lnTo>
                  <a:pt x="533400" y="38100"/>
                </a:lnTo>
                <a:lnTo>
                  <a:pt x="542925" y="38100"/>
                </a:lnTo>
                <a:lnTo>
                  <a:pt x="561975" y="38100"/>
                </a:lnTo>
                <a:lnTo>
                  <a:pt x="571500" y="38100"/>
                </a:lnTo>
                <a:lnTo>
                  <a:pt x="581025" y="38100"/>
                </a:lnTo>
                <a:lnTo>
                  <a:pt x="600075" y="38100"/>
                </a:lnTo>
                <a:lnTo>
                  <a:pt x="609600" y="38100"/>
                </a:lnTo>
                <a:lnTo>
                  <a:pt x="628650" y="38100"/>
                </a:lnTo>
                <a:lnTo>
                  <a:pt x="647700" y="38100"/>
                </a:lnTo>
                <a:lnTo>
                  <a:pt x="666750" y="38100"/>
                </a:lnTo>
                <a:lnTo>
                  <a:pt x="676275" y="38100"/>
                </a:lnTo>
                <a:lnTo>
                  <a:pt x="695325" y="38100"/>
                </a:lnTo>
                <a:lnTo>
                  <a:pt x="704850" y="38100"/>
                </a:lnTo>
                <a:lnTo>
                  <a:pt x="723900" y="38100"/>
                </a:lnTo>
                <a:lnTo>
                  <a:pt x="733425" y="38100"/>
                </a:lnTo>
                <a:lnTo>
                  <a:pt x="752475" y="38100"/>
                </a:lnTo>
                <a:lnTo>
                  <a:pt x="771525" y="38100"/>
                </a:lnTo>
                <a:lnTo>
                  <a:pt x="781050" y="38100"/>
                </a:lnTo>
                <a:lnTo>
                  <a:pt x="800100" y="38100"/>
                </a:lnTo>
                <a:lnTo>
                  <a:pt x="819150" y="38100"/>
                </a:lnTo>
                <a:lnTo>
                  <a:pt x="838200" y="38100"/>
                </a:lnTo>
                <a:lnTo>
                  <a:pt x="857250" y="47625"/>
                </a:lnTo>
                <a:lnTo>
                  <a:pt x="876300" y="47625"/>
                </a:lnTo>
                <a:lnTo>
                  <a:pt x="895350" y="47625"/>
                </a:lnTo>
                <a:lnTo>
                  <a:pt x="914400" y="47625"/>
                </a:lnTo>
                <a:lnTo>
                  <a:pt x="933450" y="47625"/>
                </a:lnTo>
                <a:lnTo>
                  <a:pt x="962025" y="47625"/>
                </a:lnTo>
                <a:lnTo>
                  <a:pt x="981075" y="47625"/>
                </a:lnTo>
                <a:lnTo>
                  <a:pt x="1000125" y="47625"/>
                </a:lnTo>
                <a:lnTo>
                  <a:pt x="1009650" y="47625"/>
                </a:lnTo>
                <a:lnTo>
                  <a:pt x="1028700" y="47625"/>
                </a:lnTo>
                <a:lnTo>
                  <a:pt x="1047750" y="47625"/>
                </a:lnTo>
                <a:lnTo>
                  <a:pt x="1066800" y="47625"/>
                </a:lnTo>
                <a:lnTo>
                  <a:pt x="1085850" y="47625"/>
                </a:lnTo>
                <a:lnTo>
                  <a:pt x="1104900" y="47625"/>
                </a:lnTo>
                <a:lnTo>
                  <a:pt x="1114425" y="57150"/>
                </a:lnTo>
                <a:lnTo>
                  <a:pt x="1133475" y="57150"/>
                </a:lnTo>
                <a:lnTo>
                  <a:pt x="1152525" y="57150"/>
                </a:lnTo>
                <a:lnTo>
                  <a:pt x="1162050" y="57150"/>
                </a:lnTo>
                <a:lnTo>
                  <a:pt x="1181100" y="57150"/>
                </a:lnTo>
                <a:lnTo>
                  <a:pt x="1200150" y="57150"/>
                </a:lnTo>
                <a:lnTo>
                  <a:pt x="1209675" y="57150"/>
                </a:lnTo>
                <a:lnTo>
                  <a:pt x="1228725" y="57150"/>
                </a:lnTo>
                <a:lnTo>
                  <a:pt x="1247775" y="57150"/>
                </a:lnTo>
                <a:lnTo>
                  <a:pt x="1266825" y="47625"/>
                </a:lnTo>
                <a:lnTo>
                  <a:pt x="1285875" y="47625"/>
                </a:lnTo>
                <a:lnTo>
                  <a:pt x="1295400" y="47625"/>
                </a:lnTo>
                <a:lnTo>
                  <a:pt x="1314450" y="47625"/>
                </a:lnTo>
                <a:lnTo>
                  <a:pt x="1333500" y="47625"/>
                </a:lnTo>
                <a:lnTo>
                  <a:pt x="1352550" y="47625"/>
                </a:lnTo>
                <a:lnTo>
                  <a:pt x="1371600" y="47625"/>
                </a:lnTo>
                <a:lnTo>
                  <a:pt x="1390650" y="47625"/>
                </a:lnTo>
                <a:lnTo>
                  <a:pt x="1409700" y="47625"/>
                </a:lnTo>
                <a:lnTo>
                  <a:pt x="1428750" y="47625"/>
                </a:lnTo>
                <a:lnTo>
                  <a:pt x="1447800" y="47625"/>
                </a:lnTo>
                <a:lnTo>
                  <a:pt x="1466850" y="47625"/>
                </a:lnTo>
                <a:lnTo>
                  <a:pt x="1485900" y="57150"/>
                </a:lnTo>
                <a:lnTo>
                  <a:pt x="1504950" y="57150"/>
                </a:lnTo>
                <a:lnTo>
                  <a:pt x="1524000" y="57150"/>
                </a:lnTo>
                <a:lnTo>
                  <a:pt x="1543050" y="57150"/>
                </a:lnTo>
                <a:lnTo>
                  <a:pt x="1562100" y="57150"/>
                </a:lnTo>
                <a:lnTo>
                  <a:pt x="1581150" y="57150"/>
                </a:lnTo>
                <a:lnTo>
                  <a:pt x="1600200" y="57150"/>
                </a:lnTo>
                <a:lnTo>
                  <a:pt x="1619250" y="57150"/>
                </a:lnTo>
                <a:lnTo>
                  <a:pt x="1638300" y="57150"/>
                </a:lnTo>
                <a:lnTo>
                  <a:pt x="1666875" y="57150"/>
                </a:lnTo>
                <a:lnTo>
                  <a:pt x="1676400" y="57150"/>
                </a:lnTo>
                <a:lnTo>
                  <a:pt x="1695450" y="57150"/>
                </a:lnTo>
                <a:lnTo>
                  <a:pt x="1714500" y="57150"/>
                </a:lnTo>
                <a:lnTo>
                  <a:pt x="1733550" y="57150"/>
                </a:lnTo>
                <a:lnTo>
                  <a:pt x="1762125" y="57150"/>
                </a:lnTo>
                <a:lnTo>
                  <a:pt x="1771650" y="57150"/>
                </a:lnTo>
                <a:lnTo>
                  <a:pt x="1790700" y="57150"/>
                </a:lnTo>
                <a:lnTo>
                  <a:pt x="1809750" y="57150"/>
                </a:lnTo>
                <a:lnTo>
                  <a:pt x="1828800" y="57150"/>
                </a:lnTo>
                <a:lnTo>
                  <a:pt x="1847850" y="57150"/>
                </a:lnTo>
                <a:lnTo>
                  <a:pt x="1866900" y="57150"/>
                </a:lnTo>
                <a:lnTo>
                  <a:pt x="1885950" y="57150"/>
                </a:lnTo>
                <a:lnTo>
                  <a:pt x="1905000" y="57150"/>
                </a:lnTo>
                <a:lnTo>
                  <a:pt x="1914525" y="57150"/>
                </a:lnTo>
                <a:lnTo>
                  <a:pt x="1933575" y="57150"/>
                </a:lnTo>
                <a:lnTo>
                  <a:pt x="1952625" y="57150"/>
                </a:lnTo>
                <a:lnTo>
                  <a:pt x="1962150" y="57150"/>
                </a:lnTo>
                <a:lnTo>
                  <a:pt x="1981200" y="57150"/>
                </a:lnTo>
                <a:lnTo>
                  <a:pt x="2000250" y="47625"/>
                </a:lnTo>
                <a:lnTo>
                  <a:pt x="2009775" y="47625"/>
                </a:lnTo>
                <a:lnTo>
                  <a:pt x="2028825" y="47625"/>
                </a:lnTo>
                <a:lnTo>
                  <a:pt x="2038350" y="47625"/>
                </a:lnTo>
                <a:lnTo>
                  <a:pt x="2057400" y="47625"/>
                </a:lnTo>
                <a:lnTo>
                  <a:pt x="2076450" y="47625"/>
                </a:lnTo>
                <a:lnTo>
                  <a:pt x="2095500" y="47625"/>
                </a:lnTo>
                <a:lnTo>
                  <a:pt x="2105025" y="47625"/>
                </a:lnTo>
                <a:lnTo>
                  <a:pt x="2124075" y="47625"/>
                </a:lnTo>
                <a:lnTo>
                  <a:pt x="2143125" y="47625"/>
                </a:lnTo>
                <a:lnTo>
                  <a:pt x="2152650" y="47625"/>
                </a:lnTo>
                <a:lnTo>
                  <a:pt x="2171700" y="47625"/>
                </a:lnTo>
                <a:lnTo>
                  <a:pt x="2190750" y="47625"/>
                </a:lnTo>
                <a:lnTo>
                  <a:pt x="2200275" y="47625"/>
                </a:lnTo>
                <a:lnTo>
                  <a:pt x="2219325" y="47625"/>
                </a:lnTo>
                <a:lnTo>
                  <a:pt x="2238375" y="47625"/>
                </a:lnTo>
                <a:lnTo>
                  <a:pt x="2247900" y="47625"/>
                </a:lnTo>
                <a:lnTo>
                  <a:pt x="2266950" y="57150"/>
                </a:lnTo>
                <a:lnTo>
                  <a:pt x="2286000" y="57150"/>
                </a:lnTo>
                <a:lnTo>
                  <a:pt x="2295525" y="57150"/>
                </a:lnTo>
                <a:lnTo>
                  <a:pt x="2314575" y="57150"/>
                </a:lnTo>
                <a:lnTo>
                  <a:pt x="2324100" y="57150"/>
                </a:lnTo>
                <a:lnTo>
                  <a:pt x="2343150" y="57150"/>
                </a:lnTo>
                <a:lnTo>
                  <a:pt x="2352675" y="57150"/>
                </a:lnTo>
                <a:lnTo>
                  <a:pt x="2362200" y="57150"/>
                </a:lnTo>
                <a:lnTo>
                  <a:pt x="2381250" y="57150"/>
                </a:lnTo>
                <a:lnTo>
                  <a:pt x="2390775" y="57150"/>
                </a:lnTo>
                <a:lnTo>
                  <a:pt x="2409825" y="66675"/>
                </a:lnTo>
                <a:lnTo>
                  <a:pt x="2419350" y="66675"/>
                </a:lnTo>
                <a:lnTo>
                  <a:pt x="2438400" y="66675"/>
                </a:lnTo>
                <a:lnTo>
                  <a:pt x="2447925" y="66675"/>
                </a:lnTo>
                <a:lnTo>
                  <a:pt x="2457450" y="66675"/>
                </a:lnTo>
                <a:lnTo>
                  <a:pt x="2476500" y="66675"/>
                </a:lnTo>
                <a:lnTo>
                  <a:pt x="2486025" y="66675"/>
                </a:lnTo>
                <a:lnTo>
                  <a:pt x="2495550" y="66675"/>
                </a:lnTo>
                <a:lnTo>
                  <a:pt x="2505075" y="66675"/>
                </a:lnTo>
                <a:lnTo>
                  <a:pt x="2514600" y="66675"/>
                </a:lnTo>
                <a:lnTo>
                  <a:pt x="2524125" y="66675"/>
                </a:lnTo>
                <a:lnTo>
                  <a:pt x="2533650" y="66675"/>
                </a:lnTo>
                <a:lnTo>
                  <a:pt x="2543175" y="66675"/>
                </a:lnTo>
                <a:lnTo>
                  <a:pt x="2562225" y="66675"/>
                </a:lnTo>
                <a:lnTo>
                  <a:pt x="2571750" y="66675"/>
                </a:lnTo>
                <a:lnTo>
                  <a:pt x="2581275" y="57150"/>
                </a:lnTo>
                <a:lnTo>
                  <a:pt x="2590800" y="57150"/>
                </a:lnTo>
                <a:lnTo>
                  <a:pt x="2600325" y="57150"/>
                </a:lnTo>
                <a:lnTo>
                  <a:pt x="2609850" y="57150"/>
                </a:lnTo>
                <a:lnTo>
                  <a:pt x="2619375" y="57150"/>
                </a:lnTo>
                <a:lnTo>
                  <a:pt x="2628900" y="57150"/>
                </a:lnTo>
                <a:lnTo>
                  <a:pt x="2638425" y="57150"/>
                </a:lnTo>
                <a:lnTo>
                  <a:pt x="2657475" y="57150"/>
                </a:lnTo>
                <a:lnTo>
                  <a:pt x="2667000" y="57150"/>
                </a:lnTo>
                <a:lnTo>
                  <a:pt x="2676525" y="57150"/>
                </a:lnTo>
                <a:lnTo>
                  <a:pt x="2686050" y="57150"/>
                </a:lnTo>
                <a:lnTo>
                  <a:pt x="2695575" y="57150"/>
                </a:lnTo>
                <a:lnTo>
                  <a:pt x="2705100" y="57150"/>
                </a:lnTo>
                <a:lnTo>
                  <a:pt x="2714625" y="57150"/>
                </a:lnTo>
                <a:lnTo>
                  <a:pt x="2724150" y="57150"/>
                </a:lnTo>
                <a:lnTo>
                  <a:pt x="2733675" y="57150"/>
                </a:lnTo>
                <a:lnTo>
                  <a:pt x="2743200" y="57150"/>
                </a:lnTo>
                <a:lnTo>
                  <a:pt x="2752725" y="57150"/>
                </a:lnTo>
                <a:lnTo>
                  <a:pt x="2762250" y="57150"/>
                </a:lnTo>
                <a:lnTo>
                  <a:pt x="2771775" y="57150"/>
                </a:lnTo>
                <a:lnTo>
                  <a:pt x="2781300" y="57150"/>
                </a:lnTo>
                <a:lnTo>
                  <a:pt x="2790825" y="57150"/>
                </a:lnTo>
                <a:lnTo>
                  <a:pt x="2800350" y="57150"/>
                </a:lnTo>
                <a:lnTo>
                  <a:pt x="2809875" y="57150"/>
                </a:lnTo>
                <a:lnTo>
                  <a:pt x="2819400" y="57150"/>
                </a:lnTo>
                <a:lnTo>
                  <a:pt x="2819400" y="57150"/>
                </a:lnTo>
                <a:lnTo>
                  <a:pt x="2828925" y="57150"/>
                </a:lnTo>
                <a:lnTo>
                  <a:pt x="2838450" y="57150"/>
                </a:lnTo>
                <a:lnTo>
                  <a:pt x="2847975" y="57150"/>
                </a:lnTo>
                <a:lnTo>
                  <a:pt x="2857500" y="57150"/>
                </a:lnTo>
                <a:lnTo>
                  <a:pt x="2857500" y="57150"/>
                </a:lnTo>
                <a:lnTo>
                  <a:pt x="2867025" y="57150"/>
                </a:lnTo>
                <a:lnTo>
                  <a:pt x="2867025" y="57150"/>
                </a:lnTo>
                <a:lnTo>
                  <a:pt x="2876550" y="57150"/>
                </a:lnTo>
                <a:lnTo>
                  <a:pt x="2876550" y="57150"/>
                </a:lnTo>
                <a:lnTo>
                  <a:pt x="2886075" y="57150"/>
                </a:lnTo>
                <a:lnTo>
                  <a:pt x="2895600" y="57150"/>
                </a:lnTo>
                <a:lnTo>
                  <a:pt x="2895600" y="57150"/>
                </a:lnTo>
                <a:lnTo>
                  <a:pt x="2905125" y="57150"/>
                </a:lnTo>
                <a:lnTo>
                  <a:pt x="2914650" y="57150"/>
                </a:lnTo>
                <a:lnTo>
                  <a:pt x="2914650" y="57150"/>
                </a:lnTo>
                <a:lnTo>
                  <a:pt x="2924175" y="57150"/>
                </a:lnTo>
                <a:lnTo>
                  <a:pt x="2933700" y="57150"/>
                </a:lnTo>
                <a:lnTo>
                  <a:pt x="2943225" y="57150"/>
                </a:lnTo>
                <a:lnTo>
                  <a:pt x="2952750" y="57150"/>
                </a:lnTo>
                <a:lnTo>
                  <a:pt x="2952750" y="57150"/>
                </a:lnTo>
                <a:lnTo>
                  <a:pt x="2962275" y="57150"/>
                </a:lnTo>
                <a:lnTo>
                  <a:pt x="2971800" y="57150"/>
                </a:lnTo>
                <a:lnTo>
                  <a:pt x="2981325" y="57150"/>
                </a:lnTo>
                <a:lnTo>
                  <a:pt x="2990850" y="57150"/>
                </a:lnTo>
                <a:lnTo>
                  <a:pt x="3000375" y="57150"/>
                </a:lnTo>
                <a:lnTo>
                  <a:pt x="3009900" y="57150"/>
                </a:lnTo>
                <a:lnTo>
                  <a:pt x="3009900" y="57150"/>
                </a:lnTo>
                <a:lnTo>
                  <a:pt x="3019425" y="57150"/>
                </a:lnTo>
                <a:lnTo>
                  <a:pt x="3028950" y="47625"/>
                </a:lnTo>
                <a:lnTo>
                  <a:pt x="3038475" y="47625"/>
                </a:lnTo>
                <a:lnTo>
                  <a:pt x="3048000" y="47625"/>
                </a:lnTo>
                <a:lnTo>
                  <a:pt x="3057525" y="47625"/>
                </a:lnTo>
                <a:lnTo>
                  <a:pt x="3067050" y="47625"/>
                </a:lnTo>
                <a:lnTo>
                  <a:pt x="3086100" y="47625"/>
                </a:lnTo>
                <a:lnTo>
                  <a:pt x="3095625" y="47625"/>
                </a:lnTo>
                <a:lnTo>
                  <a:pt x="3105150" y="47625"/>
                </a:lnTo>
                <a:lnTo>
                  <a:pt x="3114675" y="47625"/>
                </a:lnTo>
                <a:lnTo>
                  <a:pt x="3124200" y="47625"/>
                </a:lnTo>
                <a:lnTo>
                  <a:pt x="3143250" y="47625"/>
                </a:lnTo>
                <a:lnTo>
                  <a:pt x="3152775" y="47625"/>
                </a:lnTo>
                <a:lnTo>
                  <a:pt x="3162300" y="47625"/>
                </a:lnTo>
                <a:lnTo>
                  <a:pt x="3181350" y="47625"/>
                </a:lnTo>
                <a:lnTo>
                  <a:pt x="3190875" y="47625"/>
                </a:lnTo>
                <a:lnTo>
                  <a:pt x="3200400" y="47625"/>
                </a:lnTo>
                <a:lnTo>
                  <a:pt x="3219450" y="47625"/>
                </a:lnTo>
                <a:lnTo>
                  <a:pt x="3238500" y="47625"/>
                </a:lnTo>
                <a:lnTo>
                  <a:pt x="3248025" y="47625"/>
                </a:lnTo>
                <a:lnTo>
                  <a:pt x="3257550" y="38100"/>
                </a:lnTo>
                <a:lnTo>
                  <a:pt x="3276600" y="38100"/>
                </a:lnTo>
                <a:lnTo>
                  <a:pt x="3295650" y="38100"/>
                </a:lnTo>
                <a:lnTo>
                  <a:pt x="3305175" y="38100"/>
                </a:lnTo>
                <a:lnTo>
                  <a:pt x="3324225" y="38100"/>
                </a:lnTo>
                <a:lnTo>
                  <a:pt x="3343275" y="38100"/>
                </a:lnTo>
                <a:lnTo>
                  <a:pt x="3362325" y="38100"/>
                </a:lnTo>
                <a:lnTo>
                  <a:pt x="3371850" y="38100"/>
                </a:lnTo>
                <a:lnTo>
                  <a:pt x="3390900" y="38100"/>
                </a:lnTo>
                <a:lnTo>
                  <a:pt x="3409950" y="38100"/>
                </a:lnTo>
                <a:lnTo>
                  <a:pt x="3429000" y="38100"/>
                </a:lnTo>
                <a:lnTo>
                  <a:pt x="3438525" y="38100"/>
                </a:lnTo>
                <a:lnTo>
                  <a:pt x="3457575" y="38100"/>
                </a:lnTo>
                <a:lnTo>
                  <a:pt x="3476625" y="38100"/>
                </a:lnTo>
                <a:lnTo>
                  <a:pt x="3495675" y="38100"/>
                </a:lnTo>
                <a:lnTo>
                  <a:pt x="3514725" y="38100"/>
                </a:lnTo>
                <a:lnTo>
                  <a:pt x="3533775" y="38100"/>
                </a:lnTo>
                <a:lnTo>
                  <a:pt x="3552825" y="38100"/>
                </a:lnTo>
                <a:lnTo>
                  <a:pt x="3571875" y="38100"/>
                </a:lnTo>
                <a:lnTo>
                  <a:pt x="3590925" y="38100"/>
                </a:lnTo>
                <a:lnTo>
                  <a:pt x="3609975" y="38100"/>
                </a:lnTo>
                <a:lnTo>
                  <a:pt x="3629025" y="38100"/>
                </a:lnTo>
                <a:lnTo>
                  <a:pt x="3648075" y="38100"/>
                </a:lnTo>
                <a:lnTo>
                  <a:pt x="3667125" y="38100"/>
                </a:lnTo>
                <a:lnTo>
                  <a:pt x="3686175" y="38100"/>
                </a:lnTo>
                <a:lnTo>
                  <a:pt x="3705225" y="38100"/>
                </a:lnTo>
                <a:lnTo>
                  <a:pt x="3724275" y="38100"/>
                </a:lnTo>
                <a:lnTo>
                  <a:pt x="3743325" y="38100"/>
                </a:lnTo>
                <a:lnTo>
                  <a:pt x="3762375" y="38100"/>
                </a:lnTo>
                <a:lnTo>
                  <a:pt x="3781425" y="38100"/>
                </a:lnTo>
                <a:lnTo>
                  <a:pt x="3800475" y="38100"/>
                </a:lnTo>
                <a:lnTo>
                  <a:pt x="3819525" y="38100"/>
                </a:lnTo>
                <a:lnTo>
                  <a:pt x="3848100" y="38100"/>
                </a:lnTo>
                <a:lnTo>
                  <a:pt x="3867150" y="38100"/>
                </a:lnTo>
                <a:lnTo>
                  <a:pt x="3886200" y="38100"/>
                </a:lnTo>
                <a:lnTo>
                  <a:pt x="3905250" y="38100"/>
                </a:lnTo>
                <a:lnTo>
                  <a:pt x="3924300" y="38100"/>
                </a:lnTo>
                <a:lnTo>
                  <a:pt x="3943350" y="38100"/>
                </a:lnTo>
                <a:lnTo>
                  <a:pt x="3962400" y="38100"/>
                </a:lnTo>
                <a:lnTo>
                  <a:pt x="3990975" y="38100"/>
                </a:lnTo>
                <a:lnTo>
                  <a:pt x="4010025" y="38100"/>
                </a:lnTo>
                <a:lnTo>
                  <a:pt x="4029075" y="47625"/>
                </a:lnTo>
                <a:lnTo>
                  <a:pt x="4057650" y="47625"/>
                </a:lnTo>
                <a:lnTo>
                  <a:pt x="4076700" y="47625"/>
                </a:lnTo>
                <a:lnTo>
                  <a:pt x="4095750" y="47625"/>
                </a:lnTo>
                <a:lnTo>
                  <a:pt x="4124325" y="47625"/>
                </a:lnTo>
                <a:lnTo>
                  <a:pt x="4143375" y="47625"/>
                </a:lnTo>
                <a:lnTo>
                  <a:pt x="4171950" y="47625"/>
                </a:lnTo>
                <a:lnTo>
                  <a:pt x="4200525" y="47625"/>
                </a:lnTo>
                <a:lnTo>
                  <a:pt x="4219575" y="57150"/>
                </a:lnTo>
                <a:lnTo>
                  <a:pt x="4248150" y="57150"/>
                </a:lnTo>
                <a:lnTo>
                  <a:pt x="4267200" y="57150"/>
                </a:lnTo>
                <a:lnTo>
                  <a:pt x="4286250" y="57150"/>
                </a:lnTo>
                <a:lnTo>
                  <a:pt x="4314825" y="57150"/>
                </a:lnTo>
                <a:lnTo>
                  <a:pt x="4333875" y="57150"/>
                </a:lnTo>
                <a:lnTo>
                  <a:pt x="4362450" y="57150"/>
                </a:lnTo>
                <a:lnTo>
                  <a:pt x="4391025" y="57150"/>
                </a:lnTo>
                <a:lnTo>
                  <a:pt x="4410075" y="57150"/>
                </a:lnTo>
                <a:lnTo>
                  <a:pt x="4438650" y="57150"/>
                </a:lnTo>
                <a:lnTo>
                  <a:pt x="4457700" y="57150"/>
                </a:lnTo>
                <a:lnTo>
                  <a:pt x="4486275" y="57150"/>
                </a:lnTo>
                <a:lnTo>
                  <a:pt x="4505325" y="57150"/>
                </a:lnTo>
                <a:lnTo>
                  <a:pt x="4533900" y="57150"/>
                </a:lnTo>
                <a:lnTo>
                  <a:pt x="4552950" y="57150"/>
                </a:lnTo>
                <a:lnTo>
                  <a:pt x="4581525" y="57150"/>
                </a:lnTo>
                <a:lnTo>
                  <a:pt x="4600575" y="66675"/>
                </a:lnTo>
                <a:lnTo>
                  <a:pt x="4629150" y="66675"/>
                </a:lnTo>
                <a:lnTo>
                  <a:pt x="4648200" y="66675"/>
                </a:lnTo>
                <a:lnTo>
                  <a:pt x="4676775" y="66675"/>
                </a:lnTo>
                <a:lnTo>
                  <a:pt x="4695825" y="66675"/>
                </a:lnTo>
                <a:lnTo>
                  <a:pt x="4724400" y="66675"/>
                </a:lnTo>
                <a:lnTo>
                  <a:pt x="4752975" y="66675"/>
                </a:lnTo>
                <a:lnTo>
                  <a:pt x="4772025" y="66675"/>
                </a:lnTo>
                <a:lnTo>
                  <a:pt x="4800600" y="76200"/>
                </a:lnTo>
                <a:lnTo>
                  <a:pt x="4819650" y="76200"/>
                </a:lnTo>
                <a:lnTo>
                  <a:pt x="4848225" y="66675"/>
                </a:lnTo>
                <a:lnTo>
                  <a:pt x="4867275" y="66675"/>
                </a:lnTo>
                <a:lnTo>
                  <a:pt x="4895850" y="66675"/>
                </a:lnTo>
                <a:lnTo>
                  <a:pt x="4914900" y="66675"/>
                </a:lnTo>
                <a:lnTo>
                  <a:pt x="4933950" y="66675"/>
                </a:lnTo>
                <a:lnTo>
                  <a:pt x="4962525" y="66675"/>
                </a:lnTo>
                <a:lnTo>
                  <a:pt x="4981575" y="66675"/>
                </a:lnTo>
                <a:lnTo>
                  <a:pt x="5010150" y="66675"/>
                </a:lnTo>
                <a:lnTo>
                  <a:pt x="5029200" y="57150"/>
                </a:lnTo>
                <a:lnTo>
                  <a:pt x="5048250" y="57150"/>
                </a:lnTo>
                <a:lnTo>
                  <a:pt x="5076825" y="57150"/>
                </a:lnTo>
                <a:lnTo>
                  <a:pt x="5095875" y="57150"/>
                </a:lnTo>
                <a:lnTo>
                  <a:pt x="5114925" y="57150"/>
                </a:lnTo>
                <a:lnTo>
                  <a:pt x="5143500" y="57150"/>
                </a:lnTo>
                <a:lnTo>
                  <a:pt x="5162550" y="47625"/>
                </a:lnTo>
                <a:lnTo>
                  <a:pt x="5181600" y="47625"/>
                </a:lnTo>
                <a:lnTo>
                  <a:pt x="5210175" y="47625"/>
                </a:lnTo>
                <a:lnTo>
                  <a:pt x="5229225" y="47625"/>
                </a:lnTo>
                <a:lnTo>
                  <a:pt x="5248275" y="47625"/>
                </a:lnTo>
                <a:lnTo>
                  <a:pt x="5276850" y="47625"/>
                </a:lnTo>
                <a:lnTo>
                  <a:pt x="5295900" y="47625"/>
                </a:lnTo>
                <a:lnTo>
                  <a:pt x="5324475" y="47625"/>
                </a:lnTo>
                <a:lnTo>
                  <a:pt x="5343525" y="47625"/>
                </a:lnTo>
                <a:lnTo>
                  <a:pt x="5372100" y="47625"/>
                </a:lnTo>
                <a:lnTo>
                  <a:pt x="5391150" y="47625"/>
                </a:lnTo>
                <a:lnTo>
                  <a:pt x="5410200" y="47625"/>
                </a:lnTo>
                <a:lnTo>
                  <a:pt x="5438775" y="47625"/>
                </a:lnTo>
                <a:lnTo>
                  <a:pt x="5457825" y="47625"/>
                </a:lnTo>
                <a:lnTo>
                  <a:pt x="5476875" y="57150"/>
                </a:lnTo>
                <a:lnTo>
                  <a:pt x="5495925" y="57150"/>
                </a:lnTo>
                <a:lnTo>
                  <a:pt x="5514975" y="57150"/>
                </a:lnTo>
                <a:lnTo>
                  <a:pt x="5534025" y="57150"/>
                </a:lnTo>
                <a:lnTo>
                  <a:pt x="5562600" y="57150"/>
                </a:lnTo>
                <a:lnTo>
                  <a:pt x="5581650" y="57150"/>
                </a:lnTo>
                <a:lnTo>
                  <a:pt x="5600700" y="57150"/>
                </a:lnTo>
                <a:lnTo>
                  <a:pt x="5619750" y="66675"/>
                </a:lnTo>
                <a:lnTo>
                  <a:pt x="5629275" y="66675"/>
                </a:lnTo>
                <a:lnTo>
                  <a:pt x="5657850" y="66675"/>
                </a:lnTo>
                <a:lnTo>
                  <a:pt x="5676900" y="66675"/>
                </a:lnTo>
                <a:lnTo>
                  <a:pt x="5695950" y="66675"/>
                </a:lnTo>
                <a:lnTo>
                  <a:pt x="5715000" y="66675"/>
                </a:lnTo>
                <a:lnTo>
                  <a:pt x="5734050" y="66675"/>
                </a:lnTo>
                <a:lnTo>
                  <a:pt x="5753100" y="66675"/>
                </a:lnTo>
                <a:lnTo>
                  <a:pt x="5772150" y="66675"/>
                </a:lnTo>
                <a:lnTo>
                  <a:pt x="5791200" y="66675"/>
                </a:lnTo>
                <a:lnTo>
                  <a:pt x="5810250" y="66675"/>
                </a:lnTo>
                <a:lnTo>
                  <a:pt x="5829300" y="66675"/>
                </a:lnTo>
                <a:lnTo>
                  <a:pt x="5848350" y="66675"/>
                </a:lnTo>
                <a:lnTo>
                  <a:pt x="5867400" y="66675"/>
                </a:lnTo>
                <a:lnTo>
                  <a:pt x="5895975" y="66675"/>
                </a:lnTo>
                <a:lnTo>
                  <a:pt x="5915025" y="66675"/>
                </a:lnTo>
                <a:lnTo>
                  <a:pt x="5934075" y="66675"/>
                </a:lnTo>
                <a:lnTo>
                  <a:pt x="5953125" y="66675"/>
                </a:lnTo>
                <a:lnTo>
                  <a:pt x="5972175" y="66675"/>
                </a:lnTo>
                <a:lnTo>
                  <a:pt x="5991225" y="66675"/>
                </a:lnTo>
                <a:lnTo>
                  <a:pt x="6019800" y="76200"/>
                </a:lnTo>
                <a:lnTo>
                  <a:pt x="6038850" y="76200"/>
                </a:lnTo>
                <a:lnTo>
                  <a:pt x="6057900" y="76200"/>
                </a:lnTo>
                <a:lnTo>
                  <a:pt x="6086475" y="76200"/>
                </a:lnTo>
                <a:lnTo>
                  <a:pt x="6105525" y="76200"/>
                </a:lnTo>
                <a:lnTo>
                  <a:pt x="6124575" y="76200"/>
                </a:lnTo>
                <a:lnTo>
                  <a:pt x="6153150" y="76200"/>
                </a:lnTo>
                <a:lnTo>
                  <a:pt x="6172200" y="76200"/>
                </a:lnTo>
                <a:lnTo>
                  <a:pt x="6200775" y="76200"/>
                </a:lnTo>
                <a:lnTo>
                  <a:pt x="6219825" y="76200"/>
                </a:lnTo>
                <a:lnTo>
                  <a:pt x="6248400" y="76200"/>
                </a:lnTo>
                <a:lnTo>
                  <a:pt x="6267450" y="76200"/>
                </a:lnTo>
                <a:lnTo>
                  <a:pt x="6296025" y="76200"/>
                </a:lnTo>
                <a:lnTo>
                  <a:pt x="6324600" y="76200"/>
                </a:lnTo>
                <a:lnTo>
                  <a:pt x="6343650" y="76200"/>
                </a:lnTo>
                <a:lnTo>
                  <a:pt x="6372225" y="76200"/>
                </a:lnTo>
                <a:lnTo>
                  <a:pt x="6391275" y="76200"/>
                </a:lnTo>
                <a:lnTo>
                  <a:pt x="6419850" y="76200"/>
                </a:lnTo>
                <a:lnTo>
                  <a:pt x="6448425" y="76200"/>
                </a:lnTo>
                <a:lnTo>
                  <a:pt x="6467475" y="76200"/>
                </a:lnTo>
                <a:lnTo>
                  <a:pt x="6496050" y="76200"/>
                </a:lnTo>
                <a:lnTo>
                  <a:pt x="6515100" y="76200"/>
                </a:lnTo>
                <a:lnTo>
                  <a:pt x="6543675" y="76200"/>
                </a:lnTo>
                <a:lnTo>
                  <a:pt x="6562725" y="76200"/>
                </a:lnTo>
                <a:lnTo>
                  <a:pt x="6591300" y="76200"/>
                </a:lnTo>
                <a:lnTo>
                  <a:pt x="6619875" y="76200"/>
                </a:lnTo>
                <a:lnTo>
                  <a:pt x="6638925" y="76200"/>
                </a:lnTo>
                <a:lnTo>
                  <a:pt x="6667500" y="76200"/>
                </a:lnTo>
                <a:lnTo>
                  <a:pt x="6686550" y="85725"/>
                </a:lnTo>
                <a:lnTo>
                  <a:pt x="6715125" y="85725"/>
                </a:lnTo>
                <a:lnTo>
                  <a:pt x="6743700" y="85725"/>
                </a:lnTo>
                <a:lnTo>
                  <a:pt x="6762750" y="85725"/>
                </a:lnTo>
                <a:lnTo>
                  <a:pt x="6791325" y="85725"/>
                </a:lnTo>
                <a:lnTo>
                  <a:pt x="6819900" y="95250"/>
                </a:lnTo>
                <a:lnTo>
                  <a:pt x="6838950" y="95250"/>
                </a:lnTo>
                <a:lnTo>
                  <a:pt x="6867525" y="95250"/>
                </a:lnTo>
                <a:lnTo>
                  <a:pt x="6886575" y="95250"/>
                </a:lnTo>
                <a:lnTo>
                  <a:pt x="6915150" y="95250"/>
                </a:lnTo>
                <a:lnTo>
                  <a:pt x="6934200" y="95250"/>
                </a:lnTo>
                <a:lnTo>
                  <a:pt x="6953250" y="95250"/>
                </a:lnTo>
                <a:lnTo>
                  <a:pt x="6972300" y="95250"/>
                </a:lnTo>
                <a:lnTo>
                  <a:pt x="6991350" y="95250"/>
                </a:lnTo>
                <a:lnTo>
                  <a:pt x="7010400" y="95250"/>
                </a:lnTo>
                <a:lnTo>
                  <a:pt x="7029450" y="85725"/>
                </a:lnTo>
                <a:lnTo>
                  <a:pt x="7048500" y="85725"/>
                </a:lnTo>
                <a:lnTo>
                  <a:pt x="7067550" y="85725"/>
                </a:lnTo>
                <a:lnTo>
                  <a:pt x="7086600" y="85725"/>
                </a:lnTo>
                <a:lnTo>
                  <a:pt x="7096125" y="85725"/>
                </a:lnTo>
                <a:lnTo>
                  <a:pt x="7115175" y="85725"/>
                </a:lnTo>
                <a:lnTo>
                  <a:pt x="7124700" y="85725"/>
                </a:lnTo>
                <a:lnTo>
                  <a:pt x="7143750" y="85725"/>
                </a:lnTo>
                <a:lnTo>
                  <a:pt x="7153275" y="85725"/>
                </a:lnTo>
                <a:lnTo>
                  <a:pt x="7162800" y="85725"/>
                </a:lnTo>
                <a:lnTo>
                  <a:pt x="7172325" y="85725"/>
                </a:lnTo>
                <a:lnTo>
                  <a:pt x="7172325" y="85725"/>
                </a:lnTo>
                <a:lnTo>
                  <a:pt x="7172325" y="85725"/>
                </a:lnTo>
                <a:lnTo>
                  <a:pt x="7172325" y="8572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2771775" y="3219450"/>
            <a:ext cx="561976" cy="19051"/>
          </a:xfrm>
          <a:custGeom>
            <a:avLst/>
            <a:gdLst/>
            <a:ahLst/>
            <a:cxnLst/>
            <a:rect l="0" t="0" r="0" b="0"/>
            <a:pathLst>
              <a:path w="561976" h="19051">
                <a:moveTo>
                  <a:pt x="0" y="0"/>
                </a:moveTo>
                <a:lnTo>
                  <a:pt x="0" y="0"/>
                </a:lnTo>
                <a:lnTo>
                  <a:pt x="9525" y="0"/>
                </a:lnTo>
                <a:lnTo>
                  <a:pt x="9525" y="0"/>
                </a:lnTo>
                <a:lnTo>
                  <a:pt x="9525" y="0"/>
                </a:lnTo>
                <a:lnTo>
                  <a:pt x="19050" y="0"/>
                </a:lnTo>
                <a:lnTo>
                  <a:pt x="19050" y="9525"/>
                </a:lnTo>
                <a:lnTo>
                  <a:pt x="38100" y="9525"/>
                </a:lnTo>
                <a:lnTo>
                  <a:pt x="47625" y="9525"/>
                </a:lnTo>
                <a:lnTo>
                  <a:pt x="66675" y="9525"/>
                </a:lnTo>
                <a:lnTo>
                  <a:pt x="85725" y="19050"/>
                </a:lnTo>
                <a:lnTo>
                  <a:pt x="104775" y="19050"/>
                </a:lnTo>
                <a:lnTo>
                  <a:pt x="133350" y="19050"/>
                </a:lnTo>
                <a:lnTo>
                  <a:pt x="161925" y="19050"/>
                </a:lnTo>
                <a:lnTo>
                  <a:pt x="180975" y="9525"/>
                </a:lnTo>
                <a:lnTo>
                  <a:pt x="219075" y="9525"/>
                </a:lnTo>
                <a:lnTo>
                  <a:pt x="247650" y="9525"/>
                </a:lnTo>
                <a:lnTo>
                  <a:pt x="285750" y="9525"/>
                </a:lnTo>
                <a:lnTo>
                  <a:pt x="323850" y="9525"/>
                </a:lnTo>
                <a:lnTo>
                  <a:pt x="361950" y="0"/>
                </a:lnTo>
                <a:lnTo>
                  <a:pt x="400050" y="0"/>
                </a:lnTo>
                <a:lnTo>
                  <a:pt x="428625" y="0"/>
                </a:lnTo>
                <a:lnTo>
                  <a:pt x="457200" y="0"/>
                </a:lnTo>
                <a:lnTo>
                  <a:pt x="485775" y="0"/>
                </a:lnTo>
                <a:lnTo>
                  <a:pt x="504825" y="0"/>
                </a:lnTo>
                <a:lnTo>
                  <a:pt x="523875" y="0"/>
                </a:lnTo>
                <a:lnTo>
                  <a:pt x="533400" y="0"/>
                </a:lnTo>
                <a:lnTo>
                  <a:pt x="552450" y="0"/>
                </a:lnTo>
                <a:lnTo>
                  <a:pt x="561975" y="9525"/>
                </a:lnTo>
                <a:lnTo>
                  <a:pt x="561975" y="9525"/>
                </a:lnTo>
                <a:lnTo>
                  <a:pt x="561975" y="952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2800350" y="3571875"/>
            <a:ext cx="6267451" cy="66676"/>
          </a:xfrm>
          <a:custGeom>
            <a:avLst/>
            <a:gdLst/>
            <a:ahLst/>
            <a:cxnLst/>
            <a:rect l="0" t="0" r="0" b="0"/>
            <a:pathLst>
              <a:path w="6267451" h="66676">
                <a:moveTo>
                  <a:pt x="0" y="47625"/>
                </a:moveTo>
                <a:lnTo>
                  <a:pt x="0" y="47625"/>
                </a:lnTo>
                <a:lnTo>
                  <a:pt x="0" y="47625"/>
                </a:lnTo>
                <a:lnTo>
                  <a:pt x="9525" y="47625"/>
                </a:lnTo>
                <a:lnTo>
                  <a:pt x="9525" y="47625"/>
                </a:lnTo>
                <a:lnTo>
                  <a:pt x="19050" y="47625"/>
                </a:lnTo>
                <a:lnTo>
                  <a:pt x="28575" y="47625"/>
                </a:lnTo>
                <a:lnTo>
                  <a:pt x="38100" y="47625"/>
                </a:lnTo>
                <a:lnTo>
                  <a:pt x="47625" y="47625"/>
                </a:lnTo>
                <a:lnTo>
                  <a:pt x="57150" y="47625"/>
                </a:lnTo>
                <a:lnTo>
                  <a:pt x="66675" y="47625"/>
                </a:lnTo>
                <a:lnTo>
                  <a:pt x="76200" y="47625"/>
                </a:lnTo>
                <a:lnTo>
                  <a:pt x="95250" y="47625"/>
                </a:lnTo>
                <a:lnTo>
                  <a:pt x="104775" y="47625"/>
                </a:lnTo>
                <a:lnTo>
                  <a:pt x="123825" y="47625"/>
                </a:lnTo>
                <a:lnTo>
                  <a:pt x="142875" y="57150"/>
                </a:lnTo>
                <a:lnTo>
                  <a:pt x="161925" y="57150"/>
                </a:lnTo>
                <a:lnTo>
                  <a:pt x="180975" y="57150"/>
                </a:lnTo>
                <a:lnTo>
                  <a:pt x="209550" y="57150"/>
                </a:lnTo>
                <a:lnTo>
                  <a:pt x="228600" y="57150"/>
                </a:lnTo>
                <a:lnTo>
                  <a:pt x="247650" y="57150"/>
                </a:lnTo>
                <a:lnTo>
                  <a:pt x="276225" y="47625"/>
                </a:lnTo>
                <a:lnTo>
                  <a:pt x="295275" y="47625"/>
                </a:lnTo>
                <a:lnTo>
                  <a:pt x="323850" y="47625"/>
                </a:lnTo>
                <a:lnTo>
                  <a:pt x="342900" y="47625"/>
                </a:lnTo>
                <a:lnTo>
                  <a:pt x="371475" y="47625"/>
                </a:lnTo>
                <a:lnTo>
                  <a:pt x="390525" y="47625"/>
                </a:lnTo>
                <a:lnTo>
                  <a:pt x="419100" y="47625"/>
                </a:lnTo>
                <a:lnTo>
                  <a:pt x="438150" y="47625"/>
                </a:lnTo>
                <a:lnTo>
                  <a:pt x="457200" y="47625"/>
                </a:lnTo>
                <a:lnTo>
                  <a:pt x="485775" y="47625"/>
                </a:lnTo>
                <a:lnTo>
                  <a:pt x="504825" y="47625"/>
                </a:lnTo>
                <a:lnTo>
                  <a:pt x="533400" y="47625"/>
                </a:lnTo>
                <a:lnTo>
                  <a:pt x="552450" y="47625"/>
                </a:lnTo>
                <a:lnTo>
                  <a:pt x="571500" y="47625"/>
                </a:lnTo>
                <a:lnTo>
                  <a:pt x="590550" y="47625"/>
                </a:lnTo>
                <a:lnTo>
                  <a:pt x="619125" y="47625"/>
                </a:lnTo>
                <a:lnTo>
                  <a:pt x="647700" y="47625"/>
                </a:lnTo>
                <a:lnTo>
                  <a:pt x="666750" y="47625"/>
                </a:lnTo>
                <a:lnTo>
                  <a:pt x="685800" y="47625"/>
                </a:lnTo>
                <a:lnTo>
                  <a:pt x="704850" y="57150"/>
                </a:lnTo>
                <a:lnTo>
                  <a:pt x="723900" y="57150"/>
                </a:lnTo>
                <a:lnTo>
                  <a:pt x="742950" y="57150"/>
                </a:lnTo>
                <a:lnTo>
                  <a:pt x="771525" y="57150"/>
                </a:lnTo>
                <a:lnTo>
                  <a:pt x="790575" y="57150"/>
                </a:lnTo>
                <a:lnTo>
                  <a:pt x="809625" y="57150"/>
                </a:lnTo>
                <a:lnTo>
                  <a:pt x="828675" y="66675"/>
                </a:lnTo>
                <a:lnTo>
                  <a:pt x="847725" y="66675"/>
                </a:lnTo>
                <a:lnTo>
                  <a:pt x="866775" y="66675"/>
                </a:lnTo>
                <a:lnTo>
                  <a:pt x="895350" y="66675"/>
                </a:lnTo>
                <a:lnTo>
                  <a:pt x="914400" y="66675"/>
                </a:lnTo>
                <a:lnTo>
                  <a:pt x="942975" y="66675"/>
                </a:lnTo>
                <a:lnTo>
                  <a:pt x="962025" y="66675"/>
                </a:lnTo>
                <a:lnTo>
                  <a:pt x="981075" y="66675"/>
                </a:lnTo>
                <a:lnTo>
                  <a:pt x="1000125" y="66675"/>
                </a:lnTo>
                <a:lnTo>
                  <a:pt x="1028700" y="66675"/>
                </a:lnTo>
                <a:lnTo>
                  <a:pt x="1047750" y="66675"/>
                </a:lnTo>
                <a:lnTo>
                  <a:pt x="1076325" y="66675"/>
                </a:lnTo>
                <a:lnTo>
                  <a:pt x="1095375" y="66675"/>
                </a:lnTo>
                <a:lnTo>
                  <a:pt x="1114425" y="66675"/>
                </a:lnTo>
                <a:lnTo>
                  <a:pt x="1143000" y="66675"/>
                </a:lnTo>
                <a:lnTo>
                  <a:pt x="1162050" y="66675"/>
                </a:lnTo>
                <a:lnTo>
                  <a:pt x="1190625" y="66675"/>
                </a:lnTo>
                <a:lnTo>
                  <a:pt x="1209675" y="66675"/>
                </a:lnTo>
                <a:lnTo>
                  <a:pt x="1247775" y="66675"/>
                </a:lnTo>
                <a:lnTo>
                  <a:pt x="1266825" y="66675"/>
                </a:lnTo>
                <a:lnTo>
                  <a:pt x="1295400" y="66675"/>
                </a:lnTo>
                <a:lnTo>
                  <a:pt x="1323975" y="66675"/>
                </a:lnTo>
                <a:lnTo>
                  <a:pt x="1343025" y="66675"/>
                </a:lnTo>
                <a:lnTo>
                  <a:pt x="1371600" y="66675"/>
                </a:lnTo>
                <a:lnTo>
                  <a:pt x="1400175" y="66675"/>
                </a:lnTo>
                <a:lnTo>
                  <a:pt x="1428750" y="66675"/>
                </a:lnTo>
                <a:lnTo>
                  <a:pt x="1447800" y="66675"/>
                </a:lnTo>
                <a:lnTo>
                  <a:pt x="1476375" y="66675"/>
                </a:lnTo>
                <a:lnTo>
                  <a:pt x="1504950" y="66675"/>
                </a:lnTo>
                <a:lnTo>
                  <a:pt x="1533525" y="66675"/>
                </a:lnTo>
                <a:lnTo>
                  <a:pt x="1562100" y="66675"/>
                </a:lnTo>
                <a:lnTo>
                  <a:pt x="1581150" y="66675"/>
                </a:lnTo>
                <a:lnTo>
                  <a:pt x="1609725" y="66675"/>
                </a:lnTo>
                <a:lnTo>
                  <a:pt x="1638300" y="66675"/>
                </a:lnTo>
                <a:lnTo>
                  <a:pt x="1666875" y="66675"/>
                </a:lnTo>
                <a:lnTo>
                  <a:pt x="1685925" y="66675"/>
                </a:lnTo>
                <a:lnTo>
                  <a:pt x="1714500" y="66675"/>
                </a:lnTo>
                <a:lnTo>
                  <a:pt x="1743075" y="57150"/>
                </a:lnTo>
                <a:lnTo>
                  <a:pt x="1771650" y="57150"/>
                </a:lnTo>
                <a:lnTo>
                  <a:pt x="1800225" y="57150"/>
                </a:lnTo>
                <a:lnTo>
                  <a:pt x="1819275" y="57150"/>
                </a:lnTo>
                <a:lnTo>
                  <a:pt x="1838325" y="57150"/>
                </a:lnTo>
                <a:lnTo>
                  <a:pt x="1866900" y="57150"/>
                </a:lnTo>
                <a:lnTo>
                  <a:pt x="1885950" y="57150"/>
                </a:lnTo>
                <a:lnTo>
                  <a:pt x="1905000" y="57150"/>
                </a:lnTo>
                <a:lnTo>
                  <a:pt x="1924050" y="47625"/>
                </a:lnTo>
                <a:lnTo>
                  <a:pt x="1952625" y="47625"/>
                </a:lnTo>
                <a:lnTo>
                  <a:pt x="1971675" y="47625"/>
                </a:lnTo>
                <a:lnTo>
                  <a:pt x="2000250" y="47625"/>
                </a:lnTo>
                <a:lnTo>
                  <a:pt x="2019300" y="47625"/>
                </a:lnTo>
                <a:lnTo>
                  <a:pt x="2047875" y="47625"/>
                </a:lnTo>
                <a:lnTo>
                  <a:pt x="2066925" y="47625"/>
                </a:lnTo>
                <a:lnTo>
                  <a:pt x="2095500" y="47625"/>
                </a:lnTo>
                <a:lnTo>
                  <a:pt x="2114550" y="38100"/>
                </a:lnTo>
                <a:lnTo>
                  <a:pt x="2143125" y="38100"/>
                </a:lnTo>
                <a:lnTo>
                  <a:pt x="2162175" y="38100"/>
                </a:lnTo>
                <a:lnTo>
                  <a:pt x="2190750" y="38100"/>
                </a:lnTo>
                <a:lnTo>
                  <a:pt x="2209800" y="38100"/>
                </a:lnTo>
                <a:lnTo>
                  <a:pt x="2228850" y="38100"/>
                </a:lnTo>
                <a:lnTo>
                  <a:pt x="2257425" y="28575"/>
                </a:lnTo>
                <a:lnTo>
                  <a:pt x="2286000" y="28575"/>
                </a:lnTo>
                <a:lnTo>
                  <a:pt x="2305050" y="28575"/>
                </a:lnTo>
                <a:lnTo>
                  <a:pt x="2333625" y="19050"/>
                </a:lnTo>
                <a:lnTo>
                  <a:pt x="2352675" y="19050"/>
                </a:lnTo>
                <a:lnTo>
                  <a:pt x="2381250" y="28575"/>
                </a:lnTo>
                <a:lnTo>
                  <a:pt x="2390775" y="28575"/>
                </a:lnTo>
                <a:lnTo>
                  <a:pt x="2419350" y="28575"/>
                </a:lnTo>
                <a:lnTo>
                  <a:pt x="2438400" y="28575"/>
                </a:lnTo>
                <a:lnTo>
                  <a:pt x="2466975" y="28575"/>
                </a:lnTo>
                <a:lnTo>
                  <a:pt x="2486025" y="19050"/>
                </a:lnTo>
                <a:lnTo>
                  <a:pt x="2505075" y="19050"/>
                </a:lnTo>
                <a:lnTo>
                  <a:pt x="2533650" y="19050"/>
                </a:lnTo>
                <a:lnTo>
                  <a:pt x="2552700" y="19050"/>
                </a:lnTo>
                <a:lnTo>
                  <a:pt x="2581275" y="19050"/>
                </a:lnTo>
                <a:lnTo>
                  <a:pt x="2600325" y="19050"/>
                </a:lnTo>
                <a:lnTo>
                  <a:pt x="2628900" y="19050"/>
                </a:lnTo>
                <a:lnTo>
                  <a:pt x="2647950" y="19050"/>
                </a:lnTo>
                <a:lnTo>
                  <a:pt x="2667000" y="19050"/>
                </a:lnTo>
                <a:lnTo>
                  <a:pt x="2695575" y="19050"/>
                </a:lnTo>
                <a:lnTo>
                  <a:pt x="2714625" y="19050"/>
                </a:lnTo>
                <a:lnTo>
                  <a:pt x="2733675" y="19050"/>
                </a:lnTo>
                <a:lnTo>
                  <a:pt x="2752725" y="19050"/>
                </a:lnTo>
                <a:lnTo>
                  <a:pt x="2771775" y="19050"/>
                </a:lnTo>
                <a:lnTo>
                  <a:pt x="2800350" y="19050"/>
                </a:lnTo>
                <a:lnTo>
                  <a:pt x="2819400" y="19050"/>
                </a:lnTo>
                <a:lnTo>
                  <a:pt x="2838450" y="19050"/>
                </a:lnTo>
                <a:lnTo>
                  <a:pt x="2857500" y="19050"/>
                </a:lnTo>
                <a:lnTo>
                  <a:pt x="2876550" y="19050"/>
                </a:lnTo>
                <a:lnTo>
                  <a:pt x="2895600" y="19050"/>
                </a:lnTo>
                <a:lnTo>
                  <a:pt x="2914650" y="19050"/>
                </a:lnTo>
                <a:lnTo>
                  <a:pt x="2943225" y="19050"/>
                </a:lnTo>
                <a:lnTo>
                  <a:pt x="2962275" y="19050"/>
                </a:lnTo>
                <a:lnTo>
                  <a:pt x="2981325" y="19050"/>
                </a:lnTo>
                <a:lnTo>
                  <a:pt x="3000375" y="19050"/>
                </a:lnTo>
                <a:lnTo>
                  <a:pt x="3019425" y="28575"/>
                </a:lnTo>
                <a:lnTo>
                  <a:pt x="3038475" y="28575"/>
                </a:lnTo>
                <a:lnTo>
                  <a:pt x="3057525" y="28575"/>
                </a:lnTo>
                <a:lnTo>
                  <a:pt x="3086100" y="28575"/>
                </a:lnTo>
                <a:lnTo>
                  <a:pt x="3105150" y="28575"/>
                </a:lnTo>
                <a:lnTo>
                  <a:pt x="3124200" y="28575"/>
                </a:lnTo>
                <a:lnTo>
                  <a:pt x="3143250" y="28575"/>
                </a:lnTo>
                <a:lnTo>
                  <a:pt x="3162300" y="28575"/>
                </a:lnTo>
                <a:lnTo>
                  <a:pt x="3181350" y="28575"/>
                </a:lnTo>
                <a:lnTo>
                  <a:pt x="3200400" y="28575"/>
                </a:lnTo>
                <a:lnTo>
                  <a:pt x="3219450" y="28575"/>
                </a:lnTo>
                <a:lnTo>
                  <a:pt x="3248025" y="28575"/>
                </a:lnTo>
                <a:lnTo>
                  <a:pt x="3267075" y="28575"/>
                </a:lnTo>
                <a:lnTo>
                  <a:pt x="3286125" y="28575"/>
                </a:lnTo>
                <a:lnTo>
                  <a:pt x="3305175" y="28575"/>
                </a:lnTo>
                <a:lnTo>
                  <a:pt x="3324225" y="28575"/>
                </a:lnTo>
                <a:lnTo>
                  <a:pt x="3343275" y="28575"/>
                </a:lnTo>
                <a:lnTo>
                  <a:pt x="3362325" y="28575"/>
                </a:lnTo>
                <a:lnTo>
                  <a:pt x="3390900" y="28575"/>
                </a:lnTo>
                <a:lnTo>
                  <a:pt x="3400425" y="38100"/>
                </a:lnTo>
                <a:lnTo>
                  <a:pt x="3429000" y="38100"/>
                </a:lnTo>
                <a:lnTo>
                  <a:pt x="3438525" y="38100"/>
                </a:lnTo>
                <a:lnTo>
                  <a:pt x="3467100" y="38100"/>
                </a:lnTo>
                <a:lnTo>
                  <a:pt x="3486150" y="38100"/>
                </a:lnTo>
                <a:lnTo>
                  <a:pt x="3505200" y="38100"/>
                </a:lnTo>
                <a:lnTo>
                  <a:pt x="3524250" y="38100"/>
                </a:lnTo>
                <a:lnTo>
                  <a:pt x="3543300" y="38100"/>
                </a:lnTo>
                <a:lnTo>
                  <a:pt x="3562350" y="38100"/>
                </a:lnTo>
                <a:lnTo>
                  <a:pt x="3581400" y="38100"/>
                </a:lnTo>
                <a:lnTo>
                  <a:pt x="3600450" y="38100"/>
                </a:lnTo>
                <a:lnTo>
                  <a:pt x="3619500" y="38100"/>
                </a:lnTo>
                <a:lnTo>
                  <a:pt x="3648075" y="38100"/>
                </a:lnTo>
                <a:lnTo>
                  <a:pt x="3667125" y="38100"/>
                </a:lnTo>
                <a:lnTo>
                  <a:pt x="3686175" y="38100"/>
                </a:lnTo>
                <a:lnTo>
                  <a:pt x="3714750" y="38100"/>
                </a:lnTo>
                <a:lnTo>
                  <a:pt x="3733800" y="38100"/>
                </a:lnTo>
                <a:lnTo>
                  <a:pt x="3752850" y="38100"/>
                </a:lnTo>
                <a:lnTo>
                  <a:pt x="3781425" y="38100"/>
                </a:lnTo>
                <a:lnTo>
                  <a:pt x="3800475" y="38100"/>
                </a:lnTo>
                <a:lnTo>
                  <a:pt x="3819525" y="38100"/>
                </a:lnTo>
                <a:lnTo>
                  <a:pt x="3838575" y="38100"/>
                </a:lnTo>
                <a:lnTo>
                  <a:pt x="3857625" y="38100"/>
                </a:lnTo>
                <a:lnTo>
                  <a:pt x="3876675" y="38100"/>
                </a:lnTo>
                <a:lnTo>
                  <a:pt x="3905250" y="47625"/>
                </a:lnTo>
                <a:lnTo>
                  <a:pt x="3924300" y="47625"/>
                </a:lnTo>
                <a:lnTo>
                  <a:pt x="3952875" y="47625"/>
                </a:lnTo>
                <a:lnTo>
                  <a:pt x="3971925" y="47625"/>
                </a:lnTo>
                <a:lnTo>
                  <a:pt x="3990975" y="47625"/>
                </a:lnTo>
                <a:lnTo>
                  <a:pt x="4010025" y="47625"/>
                </a:lnTo>
                <a:lnTo>
                  <a:pt x="4029075" y="47625"/>
                </a:lnTo>
                <a:lnTo>
                  <a:pt x="4048125" y="47625"/>
                </a:lnTo>
                <a:lnTo>
                  <a:pt x="4067175" y="47625"/>
                </a:lnTo>
                <a:lnTo>
                  <a:pt x="4095750" y="38100"/>
                </a:lnTo>
                <a:lnTo>
                  <a:pt x="4114800" y="38100"/>
                </a:lnTo>
                <a:lnTo>
                  <a:pt x="4133850" y="38100"/>
                </a:lnTo>
                <a:lnTo>
                  <a:pt x="4152900" y="38100"/>
                </a:lnTo>
                <a:lnTo>
                  <a:pt x="4171950" y="38100"/>
                </a:lnTo>
                <a:lnTo>
                  <a:pt x="4191000" y="38100"/>
                </a:lnTo>
                <a:lnTo>
                  <a:pt x="4210050" y="38100"/>
                </a:lnTo>
                <a:lnTo>
                  <a:pt x="4229100" y="38100"/>
                </a:lnTo>
                <a:lnTo>
                  <a:pt x="4248150" y="38100"/>
                </a:lnTo>
                <a:lnTo>
                  <a:pt x="4267200" y="38100"/>
                </a:lnTo>
                <a:lnTo>
                  <a:pt x="4286250" y="38100"/>
                </a:lnTo>
                <a:lnTo>
                  <a:pt x="4305300" y="38100"/>
                </a:lnTo>
                <a:lnTo>
                  <a:pt x="4324350" y="38100"/>
                </a:lnTo>
                <a:lnTo>
                  <a:pt x="4343400" y="38100"/>
                </a:lnTo>
                <a:lnTo>
                  <a:pt x="4362450" y="38100"/>
                </a:lnTo>
                <a:lnTo>
                  <a:pt x="4391025" y="38100"/>
                </a:lnTo>
                <a:lnTo>
                  <a:pt x="4410075" y="38100"/>
                </a:lnTo>
                <a:lnTo>
                  <a:pt x="4429125" y="38100"/>
                </a:lnTo>
                <a:lnTo>
                  <a:pt x="4448175" y="38100"/>
                </a:lnTo>
                <a:lnTo>
                  <a:pt x="4467225" y="38100"/>
                </a:lnTo>
                <a:lnTo>
                  <a:pt x="4486275" y="47625"/>
                </a:lnTo>
                <a:lnTo>
                  <a:pt x="4514850" y="47625"/>
                </a:lnTo>
                <a:lnTo>
                  <a:pt x="4533900" y="47625"/>
                </a:lnTo>
                <a:lnTo>
                  <a:pt x="4552950" y="47625"/>
                </a:lnTo>
                <a:lnTo>
                  <a:pt x="4572000" y="47625"/>
                </a:lnTo>
                <a:lnTo>
                  <a:pt x="4581525" y="47625"/>
                </a:lnTo>
                <a:lnTo>
                  <a:pt x="4610100" y="47625"/>
                </a:lnTo>
                <a:lnTo>
                  <a:pt x="4629150" y="47625"/>
                </a:lnTo>
                <a:lnTo>
                  <a:pt x="4648200" y="47625"/>
                </a:lnTo>
                <a:lnTo>
                  <a:pt x="4657725" y="47625"/>
                </a:lnTo>
                <a:lnTo>
                  <a:pt x="4676775" y="47625"/>
                </a:lnTo>
                <a:lnTo>
                  <a:pt x="4695825" y="47625"/>
                </a:lnTo>
                <a:lnTo>
                  <a:pt x="4724400" y="47625"/>
                </a:lnTo>
                <a:lnTo>
                  <a:pt x="4743450" y="47625"/>
                </a:lnTo>
                <a:lnTo>
                  <a:pt x="4762500" y="47625"/>
                </a:lnTo>
                <a:lnTo>
                  <a:pt x="4772025" y="47625"/>
                </a:lnTo>
                <a:lnTo>
                  <a:pt x="4800600" y="47625"/>
                </a:lnTo>
                <a:lnTo>
                  <a:pt x="4819650" y="47625"/>
                </a:lnTo>
                <a:lnTo>
                  <a:pt x="4829175" y="47625"/>
                </a:lnTo>
                <a:lnTo>
                  <a:pt x="4848225" y="47625"/>
                </a:lnTo>
                <a:lnTo>
                  <a:pt x="4867275" y="47625"/>
                </a:lnTo>
                <a:lnTo>
                  <a:pt x="4895850" y="47625"/>
                </a:lnTo>
                <a:lnTo>
                  <a:pt x="4914900" y="47625"/>
                </a:lnTo>
                <a:lnTo>
                  <a:pt x="4933950" y="47625"/>
                </a:lnTo>
                <a:lnTo>
                  <a:pt x="4953000" y="47625"/>
                </a:lnTo>
                <a:lnTo>
                  <a:pt x="4972050" y="47625"/>
                </a:lnTo>
                <a:lnTo>
                  <a:pt x="5000625" y="57150"/>
                </a:lnTo>
                <a:lnTo>
                  <a:pt x="5010150" y="57150"/>
                </a:lnTo>
                <a:lnTo>
                  <a:pt x="5038725" y="57150"/>
                </a:lnTo>
                <a:lnTo>
                  <a:pt x="5057775" y="57150"/>
                </a:lnTo>
                <a:lnTo>
                  <a:pt x="5076825" y="57150"/>
                </a:lnTo>
                <a:lnTo>
                  <a:pt x="5095875" y="57150"/>
                </a:lnTo>
                <a:lnTo>
                  <a:pt x="5114925" y="47625"/>
                </a:lnTo>
                <a:lnTo>
                  <a:pt x="5143500" y="47625"/>
                </a:lnTo>
                <a:lnTo>
                  <a:pt x="5153025" y="47625"/>
                </a:lnTo>
                <a:lnTo>
                  <a:pt x="5181600" y="47625"/>
                </a:lnTo>
                <a:lnTo>
                  <a:pt x="5200650" y="47625"/>
                </a:lnTo>
                <a:lnTo>
                  <a:pt x="5219700" y="47625"/>
                </a:lnTo>
                <a:lnTo>
                  <a:pt x="5248275" y="47625"/>
                </a:lnTo>
                <a:lnTo>
                  <a:pt x="5267325" y="47625"/>
                </a:lnTo>
                <a:lnTo>
                  <a:pt x="5295900" y="47625"/>
                </a:lnTo>
                <a:lnTo>
                  <a:pt x="5314950" y="47625"/>
                </a:lnTo>
                <a:lnTo>
                  <a:pt x="5343525" y="47625"/>
                </a:lnTo>
                <a:lnTo>
                  <a:pt x="5362575" y="47625"/>
                </a:lnTo>
                <a:lnTo>
                  <a:pt x="5391150" y="47625"/>
                </a:lnTo>
                <a:lnTo>
                  <a:pt x="5419725" y="47625"/>
                </a:lnTo>
                <a:lnTo>
                  <a:pt x="5438775" y="47625"/>
                </a:lnTo>
                <a:lnTo>
                  <a:pt x="5476875" y="47625"/>
                </a:lnTo>
                <a:lnTo>
                  <a:pt x="5495925" y="47625"/>
                </a:lnTo>
                <a:lnTo>
                  <a:pt x="5524500" y="47625"/>
                </a:lnTo>
                <a:lnTo>
                  <a:pt x="5553075" y="47625"/>
                </a:lnTo>
                <a:lnTo>
                  <a:pt x="5581650" y="47625"/>
                </a:lnTo>
                <a:lnTo>
                  <a:pt x="5610225" y="47625"/>
                </a:lnTo>
                <a:lnTo>
                  <a:pt x="5629275" y="38100"/>
                </a:lnTo>
                <a:lnTo>
                  <a:pt x="5657850" y="38100"/>
                </a:lnTo>
                <a:lnTo>
                  <a:pt x="5676900" y="38100"/>
                </a:lnTo>
                <a:lnTo>
                  <a:pt x="5695950" y="38100"/>
                </a:lnTo>
                <a:lnTo>
                  <a:pt x="5724525" y="38100"/>
                </a:lnTo>
                <a:lnTo>
                  <a:pt x="5743575" y="38100"/>
                </a:lnTo>
                <a:lnTo>
                  <a:pt x="5772150" y="38100"/>
                </a:lnTo>
                <a:lnTo>
                  <a:pt x="5800725" y="38100"/>
                </a:lnTo>
                <a:lnTo>
                  <a:pt x="5819775" y="38100"/>
                </a:lnTo>
                <a:lnTo>
                  <a:pt x="5838825" y="38100"/>
                </a:lnTo>
                <a:lnTo>
                  <a:pt x="5867400" y="38100"/>
                </a:lnTo>
                <a:lnTo>
                  <a:pt x="5895975" y="38100"/>
                </a:lnTo>
                <a:lnTo>
                  <a:pt x="5915025" y="38100"/>
                </a:lnTo>
                <a:lnTo>
                  <a:pt x="5943600" y="38100"/>
                </a:lnTo>
                <a:lnTo>
                  <a:pt x="5962650" y="38100"/>
                </a:lnTo>
                <a:lnTo>
                  <a:pt x="5981700" y="38100"/>
                </a:lnTo>
                <a:lnTo>
                  <a:pt x="6010275" y="38100"/>
                </a:lnTo>
                <a:lnTo>
                  <a:pt x="6029325" y="38100"/>
                </a:lnTo>
                <a:lnTo>
                  <a:pt x="6057900" y="38100"/>
                </a:lnTo>
                <a:lnTo>
                  <a:pt x="6076950" y="28575"/>
                </a:lnTo>
                <a:lnTo>
                  <a:pt x="6096000" y="28575"/>
                </a:lnTo>
                <a:lnTo>
                  <a:pt x="6105525" y="28575"/>
                </a:lnTo>
                <a:lnTo>
                  <a:pt x="6134100" y="28575"/>
                </a:lnTo>
                <a:lnTo>
                  <a:pt x="6153150" y="28575"/>
                </a:lnTo>
                <a:lnTo>
                  <a:pt x="6172200" y="19050"/>
                </a:lnTo>
                <a:lnTo>
                  <a:pt x="6181725" y="19050"/>
                </a:lnTo>
                <a:lnTo>
                  <a:pt x="6200775" y="19050"/>
                </a:lnTo>
                <a:lnTo>
                  <a:pt x="6210300" y="9525"/>
                </a:lnTo>
                <a:lnTo>
                  <a:pt x="6219825" y="9525"/>
                </a:lnTo>
                <a:lnTo>
                  <a:pt x="6238875" y="9525"/>
                </a:lnTo>
                <a:lnTo>
                  <a:pt x="6248400" y="9525"/>
                </a:lnTo>
                <a:lnTo>
                  <a:pt x="6248400" y="9525"/>
                </a:lnTo>
                <a:lnTo>
                  <a:pt x="6257925" y="9525"/>
                </a:lnTo>
                <a:lnTo>
                  <a:pt x="6267450" y="0"/>
                </a:lnTo>
                <a:lnTo>
                  <a:pt x="6267450" y="0"/>
                </a:lnTo>
                <a:lnTo>
                  <a:pt x="6267450" y="0"/>
                </a:lnTo>
                <a:lnTo>
                  <a:pt x="6267450" y="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5934075" y="4095750"/>
            <a:ext cx="5505451" cy="180976"/>
          </a:xfrm>
          <a:custGeom>
            <a:avLst/>
            <a:gdLst/>
            <a:ahLst/>
            <a:cxnLst/>
            <a:rect l="0" t="0" r="0" b="0"/>
            <a:pathLst>
              <a:path w="5505451" h="180976">
                <a:moveTo>
                  <a:pt x="0" y="9525"/>
                </a:moveTo>
                <a:lnTo>
                  <a:pt x="0" y="9525"/>
                </a:lnTo>
                <a:lnTo>
                  <a:pt x="0" y="9525"/>
                </a:lnTo>
                <a:lnTo>
                  <a:pt x="0" y="9525"/>
                </a:lnTo>
                <a:lnTo>
                  <a:pt x="0" y="9525"/>
                </a:lnTo>
                <a:lnTo>
                  <a:pt x="0" y="9525"/>
                </a:lnTo>
                <a:lnTo>
                  <a:pt x="9525" y="9525"/>
                </a:lnTo>
                <a:lnTo>
                  <a:pt x="9525" y="0"/>
                </a:lnTo>
                <a:lnTo>
                  <a:pt x="9525" y="0"/>
                </a:lnTo>
                <a:lnTo>
                  <a:pt x="19050" y="0"/>
                </a:lnTo>
                <a:lnTo>
                  <a:pt x="19050" y="0"/>
                </a:lnTo>
                <a:lnTo>
                  <a:pt x="28575" y="0"/>
                </a:lnTo>
                <a:lnTo>
                  <a:pt x="28575" y="9525"/>
                </a:lnTo>
                <a:lnTo>
                  <a:pt x="47625" y="9525"/>
                </a:lnTo>
                <a:lnTo>
                  <a:pt x="57150" y="9525"/>
                </a:lnTo>
                <a:lnTo>
                  <a:pt x="66675" y="9525"/>
                </a:lnTo>
                <a:lnTo>
                  <a:pt x="76200" y="9525"/>
                </a:lnTo>
                <a:lnTo>
                  <a:pt x="95250" y="9525"/>
                </a:lnTo>
                <a:lnTo>
                  <a:pt x="104775" y="9525"/>
                </a:lnTo>
                <a:lnTo>
                  <a:pt x="123825" y="9525"/>
                </a:lnTo>
                <a:lnTo>
                  <a:pt x="142875" y="19050"/>
                </a:lnTo>
                <a:lnTo>
                  <a:pt x="152400" y="19050"/>
                </a:lnTo>
                <a:lnTo>
                  <a:pt x="171450" y="19050"/>
                </a:lnTo>
                <a:lnTo>
                  <a:pt x="190500" y="19050"/>
                </a:lnTo>
                <a:lnTo>
                  <a:pt x="200025" y="19050"/>
                </a:lnTo>
                <a:lnTo>
                  <a:pt x="219075" y="28575"/>
                </a:lnTo>
                <a:lnTo>
                  <a:pt x="238125" y="28575"/>
                </a:lnTo>
                <a:lnTo>
                  <a:pt x="247650" y="28575"/>
                </a:lnTo>
                <a:lnTo>
                  <a:pt x="266700" y="38100"/>
                </a:lnTo>
                <a:lnTo>
                  <a:pt x="285750" y="38100"/>
                </a:lnTo>
                <a:lnTo>
                  <a:pt x="304800" y="38100"/>
                </a:lnTo>
                <a:lnTo>
                  <a:pt x="314325" y="38100"/>
                </a:lnTo>
                <a:lnTo>
                  <a:pt x="333375" y="38100"/>
                </a:lnTo>
                <a:lnTo>
                  <a:pt x="352425" y="47625"/>
                </a:lnTo>
                <a:lnTo>
                  <a:pt x="371475" y="47625"/>
                </a:lnTo>
                <a:lnTo>
                  <a:pt x="390525" y="47625"/>
                </a:lnTo>
                <a:lnTo>
                  <a:pt x="409575" y="47625"/>
                </a:lnTo>
                <a:lnTo>
                  <a:pt x="428625" y="47625"/>
                </a:lnTo>
                <a:lnTo>
                  <a:pt x="447675" y="47625"/>
                </a:lnTo>
                <a:lnTo>
                  <a:pt x="466725" y="57150"/>
                </a:lnTo>
                <a:lnTo>
                  <a:pt x="485775" y="57150"/>
                </a:lnTo>
                <a:lnTo>
                  <a:pt x="504825" y="66675"/>
                </a:lnTo>
                <a:lnTo>
                  <a:pt x="523875" y="66675"/>
                </a:lnTo>
                <a:lnTo>
                  <a:pt x="542925" y="66675"/>
                </a:lnTo>
                <a:lnTo>
                  <a:pt x="571500" y="66675"/>
                </a:lnTo>
                <a:lnTo>
                  <a:pt x="590550" y="66675"/>
                </a:lnTo>
                <a:lnTo>
                  <a:pt x="609600" y="66675"/>
                </a:lnTo>
                <a:lnTo>
                  <a:pt x="638175" y="66675"/>
                </a:lnTo>
                <a:lnTo>
                  <a:pt x="657225" y="76200"/>
                </a:lnTo>
                <a:lnTo>
                  <a:pt x="676275" y="76200"/>
                </a:lnTo>
                <a:lnTo>
                  <a:pt x="704850" y="76200"/>
                </a:lnTo>
                <a:lnTo>
                  <a:pt x="723900" y="76200"/>
                </a:lnTo>
                <a:lnTo>
                  <a:pt x="742950" y="76200"/>
                </a:lnTo>
                <a:lnTo>
                  <a:pt x="771525" y="76200"/>
                </a:lnTo>
                <a:lnTo>
                  <a:pt x="800100" y="76200"/>
                </a:lnTo>
                <a:lnTo>
                  <a:pt x="828675" y="76200"/>
                </a:lnTo>
                <a:lnTo>
                  <a:pt x="857250" y="76200"/>
                </a:lnTo>
                <a:lnTo>
                  <a:pt x="876300" y="76200"/>
                </a:lnTo>
                <a:lnTo>
                  <a:pt x="904875" y="76200"/>
                </a:lnTo>
                <a:lnTo>
                  <a:pt x="942975" y="85725"/>
                </a:lnTo>
                <a:lnTo>
                  <a:pt x="971550" y="85725"/>
                </a:lnTo>
                <a:lnTo>
                  <a:pt x="1000125" y="85725"/>
                </a:lnTo>
                <a:lnTo>
                  <a:pt x="1028700" y="85725"/>
                </a:lnTo>
                <a:lnTo>
                  <a:pt x="1057275" y="85725"/>
                </a:lnTo>
                <a:lnTo>
                  <a:pt x="1085850" y="85725"/>
                </a:lnTo>
                <a:lnTo>
                  <a:pt x="1114425" y="85725"/>
                </a:lnTo>
                <a:lnTo>
                  <a:pt x="1143000" y="85725"/>
                </a:lnTo>
                <a:lnTo>
                  <a:pt x="1171575" y="85725"/>
                </a:lnTo>
                <a:lnTo>
                  <a:pt x="1200150" y="85725"/>
                </a:lnTo>
                <a:lnTo>
                  <a:pt x="1228725" y="85725"/>
                </a:lnTo>
                <a:lnTo>
                  <a:pt x="1266825" y="95250"/>
                </a:lnTo>
                <a:lnTo>
                  <a:pt x="1295400" y="95250"/>
                </a:lnTo>
                <a:lnTo>
                  <a:pt x="1323975" y="95250"/>
                </a:lnTo>
                <a:lnTo>
                  <a:pt x="1362075" y="95250"/>
                </a:lnTo>
                <a:lnTo>
                  <a:pt x="1390650" y="95250"/>
                </a:lnTo>
                <a:lnTo>
                  <a:pt x="1419225" y="95250"/>
                </a:lnTo>
                <a:lnTo>
                  <a:pt x="1457325" y="95250"/>
                </a:lnTo>
                <a:lnTo>
                  <a:pt x="1495425" y="95250"/>
                </a:lnTo>
                <a:lnTo>
                  <a:pt x="1524000" y="95250"/>
                </a:lnTo>
                <a:lnTo>
                  <a:pt x="1562100" y="104775"/>
                </a:lnTo>
                <a:lnTo>
                  <a:pt x="1590675" y="104775"/>
                </a:lnTo>
                <a:lnTo>
                  <a:pt x="1628775" y="104775"/>
                </a:lnTo>
                <a:lnTo>
                  <a:pt x="1657350" y="104775"/>
                </a:lnTo>
                <a:lnTo>
                  <a:pt x="1685925" y="104775"/>
                </a:lnTo>
                <a:lnTo>
                  <a:pt x="1724025" y="114300"/>
                </a:lnTo>
                <a:lnTo>
                  <a:pt x="1752600" y="114300"/>
                </a:lnTo>
                <a:lnTo>
                  <a:pt x="1790700" y="114300"/>
                </a:lnTo>
                <a:lnTo>
                  <a:pt x="1828800" y="114300"/>
                </a:lnTo>
                <a:lnTo>
                  <a:pt x="1857375" y="114300"/>
                </a:lnTo>
                <a:lnTo>
                  <a:pt x="1895475" y="123825"/>
                </a:lnTo>
                <a:lnTo>
                  <a:pt x="1924050" y="123825"/>
                </a:lnTo>
                <a:lnTo>
                  <a:pt x="1962150" y="123825"/>
                </a:lnTo>
                <a:lnTo>
                  <a:pt x="1990725" y="123825"/>
                </a:lnTo>
                <a:lnTo>
                  <a:pt x="2019300" y="123825"/>
                </a:lnTo>
                <a:lnTo>
                  <a:pt x="2057400" y="133350"/>
                </a:lnTo>
                <a:lnTo>
                  <a:pt x="2085975" y="133350"/>
                </a:lnTo>
                <a:lnTo>
                  <a:pt x="2114550" y="133350"/>
                </a:lnTo>
                <a:lnTo>
                  <a:pt x="2152650" y="133350"/>
                </a:lnTo>
                <a:lnTo>
                  <a:pt x="2181225" y="133350"/>
                </a:lnTo>
                <a:lnTo>
                  <a:pt x="2209800" y="133350"/>
                </a:lnTo>
                <a:lnTo>
                  <a:pt x="2247900" y="133350"/>
                </a:lnTo>
                <a:lnTo>
                  <a:pt x="2276475" y="142875"/>
                </a:lnTo>
                <a:lnTo>
                  <a:pt x="2314575" y="142875"/>
                </a:lnTo>
                <a:lnTo>
                  <a:pt x="2352675" y="142875"/>
                </a:lnTo>
                <a:lnTo>
                  <a:pt x="2381250" y="142875"/>
                </a:lnTo>
                <a:lnTo>
                  <a:pt x="2409825" y="152400"/>
                </a:lnTo>
                <a:lnTo>
                  <a:pt x="2447925" y="152400"/>
                </a:lnTo>
                <a:lnTo>
                  <a:pt x="2476500" y="152400"/>
                </a:lnTo>
                <a:lnTo>
                  <a:pt x="2505075" y="152400"/>
                </a:lnTo>
                <a:lnTo>
                  <a:pt x="2543175" y="161925"/>
                </a:lnTo>
                <a:lnTo>
                  <a:pt x="2571750" y="161925"/>
                </a:lnTo>
                <a:lnTo>
                  <a:pt x="2600325" y="161925"/>
                </a:lnTo>
                <a:lnTo>
                  <a:pt x="2638425" y="161925"/>
                </a:lnTo>
                <a:lnTo>
                  <a:pt x="2667000" y="161925"/>
                </a:lnTo>
                <a:lnTo>
                  <a:pt x="2705100" y="161925"/>
                </a:lnTo>
                <a:lnTo>
                  <a:pt x="2733675" y="161925"/>
                </a:lnTo>
                <a:lnTo>
                  <a:pt x="2771775" y="161925"/>
                </a:lnTo>
                <a:lnTo>
                  <a:pt x="2800350" y="171450"/>
                </a:lnTo>
                <a:lnTo>
                  <a:pt x="2828925" y="171450"/>
                </a:lnTo>
                <a:lnTo>
                  <a:pt x="2867025" y="171450"/>
                </a:lnTo>
                <a:lnTo>
                  <a:pt x="2895600" y="171450"/>
                </a:lnTo>
                <a:lnTo>
                  <a:pt x="2933700" y="171450"/>
                </a:lnTo>
                <a:lnTo>
                  <a:pt x="2971800" y="171450"/>
                </a:lnTo>
                <a:lnTo>
                  <a:pt x="3000375" y="171450"/>
                </a:lnTo>
                <a:lnTo>
                  <a:pt x="3038475" y="171450"/>
                </a:lnTo>
                <a:lnTo>
                  <a:pt x="3067050" y="171450"/>
                </a:lnTo>
                <a:lnTo>
                  <a:pt x="3105150" y="180975"/>
                </a:lnTo>
                <a:lnTo>
                  <a:pt x="3143250" y="180975"/>
                </a:lnTo>
                <a:lnTo>
                  <a:pt x="3171825" y="180975"/>
                </a:lnTo>
                <a:lnTo>
                  <a:pt x="3209925" y="180975"/>
                </a:lnTo>
                <a:lnTo>
                  <a:pt x="3238500" y="180975"/>
                </a:lnTo>
                <a:lnTo>
                  <a:pt x="3267075" y="180975"/>
                </a:lnTo>
                <a:lnTo>
                  <a:pt x="3305175" y="180975"/>
                </a:lnTo>
                <a:lnTo>
                  <a:pt x="3333750" y="180975"/>
                </a:lnTo>
                <a:lnTo>
                  <a:pt x="3362325" y="180975"/>
                </a:lnTo>
                <a:lnTo>
                  <a:pt x="3400425" y="171450"/>
                </a:lnTo>
                <a:lnTo>
                  <a:pt x="3438525" y="171450"/>
                </a:lnTo>
                <a:lnTo>
                  <a:pt x="3467100" y="171450"/>
                </a:lnTo>
                <a:lnTo>
                  <a:pt x="3505200" y="171450"/>
                </a:lnTo>
                <a:lnTo>
                  <a:pt x="3533775" y="161925"/>
                </a:lnTo>
                <a:lnTo>
                  <a:pt x="3562350" y="161925"/>
                </a:lnTo>
                <a:lnTo>
                  <a:pt x="3600450" y="161925"/>
                </a:lnTo>
                <a:lnTo>
                  <a:pt x="3638550" y="161925"/>
                </a:lnTo>
                <a:lnTo>
                  <a:pt x="3667125" y="161925"/>
                </a:lnTo>
                <a:lnTo>
                  <a:pt x="3705225" y="152400"/>
                </a:lnTo>
                <a:lnTo>
                  <a:pt x="3743325" y="152400"/>
                </a:lnTo>
                <a:lnTo>
                  <a:pt x="3781425" y="152400"/>
                </a:lnTo>
                <a:lnTo>
                  <a:pt x="3810000" y="142875"/>
                </a:lnTo>
                <a:lnTo>
                  <a:pt x="3848100" y="142875"/>
                </a:lnTo>
                <a:lnTo>
                  <a:pt x="3876675" y="133350"/>
                </a:lnTo>
                <a:lnTo>
                  <a:pt x="3914775" y="133350"/>
                </a:lnTo>
                <a:lnTo>
                  <a:pt x="3943350" y="133350"/>
                </a:lnTo>
                <a:lnTo>
                  <a:pt x="3981450" y="133350"/>
                </a:lnTo>
                <a:lnTo>
                  <a:pt x="4019550" y="123825"/>
                </a:lnTo>
                <a:lnTo>
                  <a:pt x="4057650" y="123825"/>
                </a:lnTo>
                <a:lnTo>
                  <a:pt x="4095750" y="114300"/>
                </a:lnTo>
                <a:lnTo>
                  <a:pt x="4133850" y="114300"/>
                </a:lnTo>
                <a:lnTo>
                  <a:pt x="4171950" y="114300"/>
                </a:lnTo>
                <a:lnTo>
                  <a:pt x="4210050" y="104775"/>
                </a:lnTo>
                <a:lnTo>
                  <a:pt x="4248150" y="104775"/>
                </a:lnTo>
                <a:lnTo>
                  <a:pt x="4276725" y="104775"/>
                </a:lnTo>
                <a:lnTo>
                  <a:pt x="4314825" y="95250"/>
                </a:lnTo>
                <a:lnTo>
                  <a:pt x="4362450" y="95250"/>
                </a:lnTo>
                <a:lnTo>
                  <a:pt x="4400550" y="95250"/>
                </a:lnTo>
                <a:lnTo>
                  <a:pt x="4448175" y="95250"/>
                </a:lnTo>
                <a:lnTo>
                  <a:pt x="4486275" y="85725"/>
                </a:lnTo>
                <a:lnTo>
                  <a:pt x="4524375" y="85725"/>
                </a:lnTo>
                <a:lnTo>
                  <a:pt x="4562475" y="85725"/>
                </a:lnTo>
                <a:lnTo>
                  <a:pt x="4600575" y="85725"/>
                </a:lnTo>
                <a:lnTo>
                  <a:pt x="4638675" y="85725"/>
                </a:lnTo>
                <a:lnTo>
                  <a:pt x="4686300" y="76200"/>
                </a:lnTo>
                <a:lnTo>
                  <a:pt x="4724400" y="76200"/>
                </a:lnTo>
                <a:lnTo>
                  <a:pt x="4772025" y="76200"/>
                </a:lnTo>
                <a:lnTo>
                  <a:pt x="4810125" y="76200"/>
                </a:lnTo>
                <a:lnTo>
                  <a:pt x="4848225" y="76200"/>
                </a:lnTo>
                <a:lnTo>
                  <a:pt x="4886325" y="66675"/>
                </a:lnTo>
                <a:lnTo>
                  <a:pt x="4924425" y="66675"/>
                </a:lnTo>
                <a:lnTo>
                  <a:pt x="4972050" y="57150"/>
                </a:lnTo>
                <a:lnTo>
                  <a:pt x="5000625" y="57150"/>
                </a:lnTo>
                <a:lnTo>
                  <a:pt x="5038725" y="47625"/>
                </a:lnTo>
                <a:lnTo>
                  <a:pt x="5076825" y="47625"/>
                </a:lnTo>
                <a:lnTo>
                  <a:pt x="5114925" y="38100"/>
                </a:lnTo>
                <a:lnTo>
                  <a:pt x="5143500" y="38100"/>
                </a:lnTo>
                <a:lnTo>
                  <a:pt x="5181600" y="28575"/>
                </a:lnTo>
                <a:lnTo>
                  <a:pt x="5210175" y="28575"/>
                </a:lnTo>
                <a:lnTo>
                  <a:pt x="5248275" y="19050"/>
                </a:lnTo>
                <a:lnTo>
                  <a:pt x="5276850" y="19050"/>
                </a:lnTo>
                <a:lnTo>
                  <a:pt x="5305425" y="19050"/>
                </a:lnTo>
                <a:lnTo>
                  <a:pt x="5334000" y="19050"/>
                </a:lnTo>
                <a:lnTo>
                  <a:pt x="5353050" y="19050"/>
                </a:lnTo>
                <a:lnTo>
                  <a:pt x="5381625" y="19050"/>
                </a:lnTo>
                <a:lnTo>
                  <a:pt x="5400675" y="19050"/>
                </a:lnTo>
                <a:lnTo>
                  <a:pt x="5429250" y="19050"/>
                </a:lnTo>
                <a:lnTo>
                  <a:pt x="5448300" y="19050"/>
                </a:lnTo>
                <a:lnTo>
                  <a:pt x="5467350" y="28575"/>
                </a:lnTo>
                <a:lnTo>
                  <a:pt x="5486400" y="28575"/>
                </a:lnTo>
                <a:lnTo>
                  <a:pt x="5495925" y="28575"/>
                </a:lnTo>
                <a:lnTo>
                  <a:pt x="5505450" y="28575"/>
                </a:lnTo>
                <a:lnTo>
                  <a:pt x="5505450" y="2857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2724150" y="4371975"/>
            <a:ext cx="714376" cy="57151"/>
          </a:xfrm>
          <a:custGeom>
            <a:avLst/>
            <a:gdLst/>
            <a:ahLst/>
            <a:cxnLst/>
            <a:rect l="0" t="0" r="0" b="0"/>
            <a:pathLst>
              <a:path w="714376" h="57151">
                <a:moveTo>
                  <a:pt x="0" y="9525"/>
                </a:moveTo>
                <a:lnTo>
                  <a:pt x="0" y="9525"/>
                </a:lnTo>
                <a:lnTo>
                  <a:pt x="0" y="0"/>
                </a:lnTo>
                <a:lnTo>
                  <a:pt x="0" y="0"/>
                </a:lnTo>
                <a:lnTo>
                  <a:pt x="0" y="0"/>
                </a:lnTo>
                <a:lnTo>
                  <a:pt x="9525" y="0"/>
                </a:lnTo>
                <a:lnTo>
                  <a:pt x="19050" y="0"/>
                </a:lnTo>
                <a:lnTo>
                  <a:pt x="28575" y="0"/>
                </a:lnTo>
                <a:lnTo>
                  <a:pt x="38100" y="0"/>
                </a:lnTo>
                <a:lnTo>
                  <a:pt x="57150" y="0"/>
                </a:lnTo>
                <a:lnTo>
                  <a:pt x="76200" y="0"/>
                </a:lnTo>
                <a:lnTo>
                  <a:pt x="104775" y="9525"/>
                </a:lnTo>
                <a:lnTo>
                  <a:pt x="133350" y="9525"/>
                </a:lnTo>
                <a:lnTo>
                  <a:pt x="171450" y="9525"/>
                </a:lnTo>
                <a:lnTo>
                  <a:pt x="209550" y="9525"/>
                </a:lnTo>
                <a:lnTo>
                  <a:pt x="257175" y="9525"/>
                </a:lnTo>
                <a:lnTo>
                  <a:pt x="295275" y="19050"/>
                </a:lnTo>
                <a:lnTo>
                  <a:pt x="342900" y="19050"/>
                </a:lnTo>
                <a:lnTo>
                  <a:pt x="390525" y="19050"/>
                </a:lnTo>
                <a:lnTo>
                  <a:pt x="438150" y="19050"/>
                </a:lnTo>
                <a:lnTo>
                  <a:pt x="476250" y="28575"/>
                </a:lnTo>
                <a:lnTo>
                  <a:pt x="523875" y="28575"/>
                </a:lnTo>
                <a:lnTo>
                  <a:pt x="561975" y="38100"/>
                </a:lnTo>
                <a:lnTo>
                  <a:pt x="600075" y="38100"/>
                </a:lnTo>
                <a:lnTo>
                  <a:pt x="628650" y="38100"/>
                </a:lnTo>
                <a:lnTo>
                  <a:pt x="657225" y="47625"/>
                </a:lnTo>
                <a:lnTo>
                  <a:pt x="676275" y="47625"/>
                </a:lnTo>
                <a:lnTo>
                  <a:pt x="695325" y="47625"/>
                </a:lnTo>
                <a:lnTo>
                  <a:pt x="704850" y="57150"/>
                </a:lnTo>
                <a:lnTo>
                  <a:pt x="714375" y="57150"/>
                </a:lnTo>
                <a:lnTo>
                  <a:pt x="714375" y="5715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870858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5/56/V%26A_-_Raphael,_St_Paul_Preaching_in_Athens_%281515%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775" y="3157537"/>
            <a:ext cx="4807326" cy="37004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wdtprs.com/images2/11_08_30_paul_teach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0300" y="0"/>
            <a:ext cx="2171700" cy="304800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303338" y="1816101"/>
            <a:ext cx="6914544" cy="4539455"/>
            <a:chOff x="1303338" y="1816101"/>
            <a:chExt cx="6914544" cy="4539455"/>
          </a:xfrm>
        </p:grpSpPr>
        <p:sp>
          <p:nvSpPr>
            <p:cNvPr id="3" name="Line Callout 2 2"/>
            <p:cNvSpPr/>
            <p:nvPr/>
          </p:nvSpPr>
          <p:spPr>
            <a:xfrm>
              <a:off x="5536672" y="3157537"/>
              <a:ext cx="1155700" cy="1231900"/>
            </a:xfrm>
            <a:prstGeom prst="borderCallout2">
              <a:avLst>
                <a:gd name="adj1" fmla="val 53802"/>
                <a:gd name="adj2" fmla="val 99359"/>
                <a:gd name="adj3" fmla="val 80605"/>
                <a:gd name="adj4" fmla="val 126190"/>
                <a:gd name="adj5" fmla="val 111019"/>
                <a:gd name="adj6" fmla="val 30256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St. Paul continued to write in his </a:t>
              </a:r>
              <a:r>
                <a:rPr lang="en-US" sz="1200" b="1" dirty="0" smtClean="0"/>
                <a:t>dwelling </a:t>
              </a:r>
              <a:r>
                <a:rPr lang="en-US" sz="1200" dirty="0" smtClean="0"/>
                <a:t>while under house arrest.</a:t>
              </a:r>
              <a:endParaRPr lang="en-US" sz="1200" dirty="0"/>
            </a:p>
          </p:txBody>
        </p:sp>
        <p:sp>
          <p:nvSpPr>
            <p:cNvPr id="8" name="Line Callout 2 7"/>
            <p:cNvSpPr/>
            <p:nvPr/>
          </p:nvSpPr>
          <p:spPr>
            <a:xfrm>
              <a:off x="1303338" y="1816101"/>
              <a:ext cx="1155700" cy="1231900"/>
            </a:xfrm>
            <a:prstGeom prst="borderCallout2">
              <a:avLst>
                <a:gd name="adj1" fmla="val 53802"/>
                <a:gd name="adj2" fmla="val 99359"/>
                <a:gd name="adj3" fmla="val 80605"/>
                <a:gd name="adj4" fmla="val 126190"/>
                <a:gd name="adj5" fmla="val 171500"/>
                <a:gd name="adj6" fmla="val 2271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He is Paul, who </a:t>
              </a:r>
              <a:r>
                <a:rPr lang="en-US" sz="1200" b="1" dirty="0" smtClean="0"/>
                <a:t>preached the Kingdom of God.</a:t>
              </a:r>
              <a:endParaRPr lang="en-US" sz="1200" b="1" dirty="0"/>
            </a:p>
          </p:txBody>
        </p:sp>
        <p:sp>
          <p:nvSpPr>
            <p:cNvPr id="9" name="Line Callout 2 8"/>
            <p:cNvSpPr/>
            <p:nvPr/>
          </p:nvSpPr>
          <p:spPr>
            <a:xfrm>
              <a:off x="7062182" y="1925637"/>
              <a:ext cx="1155700" cy="1231900"/>
            </a:xfrm>
            <a:prstGeom prst="borderCallout2">
              <a:avLst>
                <a:gd name="adj1" fmla="val 53802"/>
                <a:gd name="adj2" fmla="val 99359"/>
                <a:gd name="adj3" fmla="val 80605"/>
                <a:gd name="adj4" fmla="val 126190"/>
                <a:gd name="adj5" fmla="val -21971"/>
                <a:gd name="adj6" fmla="val 29267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This is an example of how Paul </a:t>
              </a:r>
              <a:r>
                <a:rPr lang="en-US" sz="1200" b="1" dirty="0" smtClean="0"/>
                <a:t>welcomed all who came to him.</a:t>
              </a:r>
              <a:endParaRPr lang="en-US" sz="1200" b="1" dirty="0"/>
            </a:p>
          </p:txBody>
        </p:sp>
        <p:sp>
          <p:nvSpPr>
            <p:cNvPr id="10" name="Line Callout 2 9"/>
            <p:cNvSpPr/>
            <p:nvPr/>
          </p:nvSpPr>
          <p:spPr>
            <a:xfrm>
              <a:off x="5015101" y="5123656"/>
              <a:ext cx="1720928" cy="1231900"/>
            </a:xfrm>
            <a:prstGeom prst="borderCallout2">
              <a:avLst>
                <a:gd name="adj1" fmla="val 53802"/>
                <a:gd name="adj2" fmla="val 99359"/>
                <a:gd name="adj3" fmla="val 80605"/>
                <a:gd name="adj4" fmla="val 126190"/>
                <a:gd name="adj5" fmla="val 34043"/>
                <a:gd name="adj6" fmla="val 30825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These papers indicate that Paul is </a:t>
              </a:r>
              <a:r>
                <a:rPr lang="en-US" sz="1200" b="1" dirty="0" smtClean="0"/>
                <a:t>teaching about the Lord Jesus Christ </a:t>
              </a:r>
              <a:r>
                <a:rPr lang="en-US" sz="1200" dirty="0" smtClean="0"/>
                <a:t>through his writings.</a:t>
              </a:r>
              <a:endParaRPr lang="en-US" sz="1200" dirty="0"/>
            </a:p>
          </p:txBody>
        </p:sp>
      </p:grpSp>
      <p:sp>
        <p:nvSpPr>
          <p:cNvPr id="12" name="Title 1"/>
          <p:cNvSpPr>
            <a:spLocks noGrp="1"/>
          </p:cNvSpPr>
          <p:nvPr>
            <p:ph type="title"/>
          </p:nvPr>
        </p:nvSpPr>
        <p:spPr>
          <a:xfrm>
            <a:off x="3420765" y="0"/>
            <a:ext cx="4909600" cy="748395"/>
          </a:xfrm>
        </p:spPr>
        <p:txBody>
          <a:bodyPr>
            <a:normAutofit fontScale="90000"/>
          </a:bodyPr>
          <a:lstStyle/>
          <a:p>
            <a:r>
              <a:rPr lang="en-US" dirty="0" smtClean="0"/>
              <a:t>36.7 The Missionary Work of St. Paul</a:t>
            </a:r>
            <a:endParaRPr lang="en-US" dirty="0"/>
          </a:p>
        </p:txBody>
      </p:sp>
      <p:grpSp>
        <p:nvGrpSpPr>
          <p:cNvPr id="7" name="Group 6"/>
          <p:cNvGrpSpPr/>
          <p:nvPr/>
        </p:nvGrpSpPr>
        <p:grpSpPr>
          <a:xfrm>
            <a:off x="7555441" y="3659980"/>
            <a:ext cx="3810000" cy="2695576"/>
            <a:chOff x="7555441" y="3659980"/>
            <a:chExt cx="3810000" cy="2695576"/>
          </a:xfrm>
        </p:grpSpPr>
        <p:pic>
          <p:nvPicPr>
            <p:cNvPr id="1030" name="Picture 6" descr="https://www.avemariapress.com/dynamicmedia/files/34d055840777241a286dd1b55aecb8b0/pau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441" y="3659980"/>
              <a:ext cx="3810000" cy="26955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8217882" y="4389437"/>
              <a:ext cx="2976109" cy="1966119"/>
              <a:chOff x="8217882" y="4389437"/>
              <a:chExt cx="2976109" cy="1966119"/>
            </a:xfrm>
          </p:grpSpPr>
          <p:sp>
            <p:nvSpPr>
              <p:cNvPr id="5" name="Oval 4"/>
              <p:cNvSpPr/>
              <p:nvPr/>
            </p:nvSpPr>
            <p:spPr>
              <a:xfrm>
                <a:off x="10584391" y="4389437"/>
                <a:ext cx="609600" cy="196611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217882" y="4844256"/>
                <a:ext cx="403148" cy="558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3870960" y="1152350"/>
            <a:ext cx="2704587" cy="646331"/>
          </a:xfrm>
          <a:prstGeom prst="rect">
            <a:avLst/>
          </a:prstGeom>
          <a:noFill/>
        </p:spPr>
        <p:txBody>
          <a:bodyPr wrap="none" rtlCol="0">
            <a:spAutoFit/>
          </a:bodyPr>
          <a:lstStyle/>
          <a:p>
            <a:pPr algn="ctr"/>
            <a:r>
              <a:rPr lang="en-US" dirty="0" smtClean="0">
                <a:hlinkClick r:id="rId7"/>
              </a:rPr>
              <a:t>The Conversion of Saul</a:t>
            </a:r>
            <a:endParaRPr lang="en-US" dirty="0" smtClean="0"/>
          </a:p>
          <a:p>
            <a:pPr algn="ctr"/>
            <a:r>
              <a:rPr lang="en-US" altLang="en-US" dirty="0">
                <a:hlinkClick r:id="rId8"/>
              </a:rPr>
              <a:t>Visit by Ananias</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918453" y="1876028"/>
            <a:ext cx="609600" cy="609600"/>
          </a:xfrm>
          <a:prstGeom prst="rect">
            <a:avLst/>
          </a:prstGeom>
        </p:spPr>
      </p:pic>
    </p:spTree>
    <p:extLst>
      <p:ext uri="{BB962C8B-B14F-4D97-AF65-F5344CB8AC3E}">
        <p14:creationId xmlns:p14="http://schemas.microsoft.com/office/powerpoint/2010/main" val="116311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81039" fill="hold"/>
                                        <p:tgtEl>
                                          <p:spTgt spid="2"/>
                                        </p:tgtEl>
                                      </p:cBhvr>
                                    </p:cmd>
                                  </p:childTnLst>
                                </p:cTn>
                              </p:par>
                            </p:childTnLst>
                          </p:cTn>
                        </p:par>
                      </p:childTnLst>
                    </p:cTn>
                  </p:par>
                </p:childTnLst>
              </p:cTn>
              <p:nextCondLst>
                <p:cond evt="onClick" delay="0">
                  <p:tgtEl>
                    <p:spTgt spid="2"/>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p:txBody>
          <a:bodyPr/>
          <a:lstStyle/>
          <a:p>
            <a:r>
              <a:rPr lang="en-US" dirty="0" smtClean="0"/>
              <a:t>Saul was a Greek speaking Jew who persecuted Christians.</a:t>
            </a:r>
          </a:p>
          <a:p>
            <a:r>
              <a:rPr lang="en-US" dirty="0" smtClean="0"/>
              <a:t>He was knocked form his horse and blinded, while receiving a message from God.</a:t>
            </a:r>
          </a:p>
          <a:p>
            <a:r>
              <a:rPr lang="en-US" dirty="0" smtClean="0"/>
              <a:t>He was healed by a Christian, and became convinced Jesus was the Messiah, becoming a Christian missionary.</a:t>
            </a:r>
          </a:p>
          <a:p>
            <a:r>
              <a:rPr lang="en-US" dirty="0" smtClean="0"/>
              <a:t>He attempted to convert non-Jews, otherwise known as Gentiles.</a:t>
            </a:r>
          </a:p>
          <a:p>
            <a:r>
              <a:rPr lang="en-US" dirty="0" smtClean="0"/>
              <a:t>He allowed converts to not have to adopt all Jewish customs.</a:t>
            </a:r>
          </a:p>
          <a:p>
            <a:r>
              <a:rPr lang="en-US" dirty="0" smtClean="0"/>
              <a:t>He traveled throughout the Empire.</a:t>
            </a:r>
          </a:p>
          <a:p>
            <a:r>
              <a:rPr lang="en-US" dirty="0" smtClean="0"/>
              <a:t>Was captured, jailed, and then killed by Romans who began to persecute Christians.</a:t>
            </a:r>
            <a:endParaRPr lang="en-US" dirty="0"/>
          </a:p>
        </p:txBody>
      </p:sp>
      <p:sp>
        <p:nvSpPr>
          <p:cNvPr id="4" name="Freeform 3"/>
          <p:cNvSpPr/>
          <p:nvPr/>
        </p:nvSpPr>
        <p:spPr>
          <a:xfrm>
            <a:off x="2295525" y="2581275"/>
            <a:ext cx="47626" cy="438151"/>
          </a:xfrm>
          <a:custGeom>
            <a:avLst/>
            <a:gdLst/>
            <a:ahLst/>
            <a:cxnLst/>
            <a:rect l="0" t="0" r="0" b="0"/>
            <a:pathLst>
              <a:path w="47626" h="438151">
                <a:moveTo>
                  <a:pt x="9525" y="76200"/>
                </a:moveTo>
                <a:lnTo>
                  <a:pt x="9525" y="76200"/>
                </a:lnTo>
                <a:lnTo>
                  <a:pt x="9525" y="76200"/>
                </a:lnTo>
                <a:lnTo>
                  <a:pt x="9525" y="76200"/>
                </a:lnTo>
                <a:lnTo>
                  <a:pt x="19050" y="76200"/>
                </a:lnTo>
                <a:lnTo>
                  <a:pt x="19050" y="66675"/>
                </a:lnTo>
                <a:lnTo>
                  <a:pt x="19050" y="66675"/>
                </a:lnTo>
                <a:lnTo>
                  <a:pt x="28575" y="66675"/>
                </a:lnTo>
                <a:lnTo>
                  <a:pt x="28575" y="66675"/>
                </a:lnTo>
                <a:lnTo>
                  <a:pt x="28575" y="76200"/>
                </a:lnTo>
                <a:lnTo>
                  <a:pt x="28575" y="76200"/>
                </a:lnTo>
                <a:lnTo>
                  <a:pt x="28575" y="85725"/>
                </a:lnTo>
                <a:lnTo>
                  <a:pt x="28575" y="85725"/>
                </a:lnTo>
                <a:lnTo>
                  <a:pt x="28575" y="95250"/>
                </a:lnTo>
                <a:lnTo>
                  <a:pt x="28575" y="104775"/>
                </a:lnTo>
                <a:lnTo>
                  <a:pt x="28575" y="123825"/>
                </a:lnTo>
                <a:lnTo>
                  <a:pt x="28575" y="133350"/>
                </a:lnTo>
                <a:lnTo>
                  <a:pt x="19050" y="152400"/>
                </a:lnTo>
                <a:lnTo>
                  <a:pt x="19050" y="171450"/>
                </a:lnTo>
                <a:lnTo>
                  <a:pt x="19050" y="190500"/>
                </a:lnTo>
                <a:lnTo>
                  <a:pt x="19050" y="200025"/>
                </a:lnTo>
                <a:lnTo>
                  <a:pt x="19050" y="219075"/>
                </a:lnTo>
                <a:lnTo>
                  <a:pt x="19050" y="238125"/>
                </a:lnTo>
                <a:lnTo>
                  <a:pt x="19050" y="257175"/>
                </a:lnTo>
                <a:lnTo>
                  <a:pt x="19050" y="266700"/>
                </a:lnTo>
                <a:lnTo>
                  <a:pt x="19050" y="285750"/>
                </a:lnTo>
                <a:lnTo>
                  <a:pt x="19050" y="295275"/>
                </a:lnTo>
                <a:lnTo>
                  <a:pt x="19050" y="304800"/>
                </a:lnTo>
                <a:lnTo>
                  <a:pt x="19050" y="314325"/>
                </a:lnTo>
                <a:lnTo>
                  <a:pt x="19050" y="314325"/>
                </a:lnTo>
                <a:lnTo>
                  <a:pt x="19050" y="314325"/>
                </a:lnTo>
                <a:lnTo>
                  <a:pt x="19050" y="314325"/>
                </a:lnTo>
                <a:lnTo>
                  <a:pt x="19050" y="314325"/>
                </a:lnTo>
                <a:lnTo>
                  <a:pt x="19050" y="314325"/>
                </a:lnTo>
                <a:lnTo>
                  <a:pt x="19050" y="314325"/>
                </a:lnTo>
                <a:lnTo>
                  <a:pt x="19050" y="304800"/>
                </a:lnTo>
                <a:lnTo>
                  <a:pt x="19050" y="295275"/>
                </a:lnTo>
                <a:lnTo>
                  <a:pt x="9525" y="285750"/>
                </a:lnTo>
                <a:lnTo>
                  <a:pt x="9525" y="276225"/>
                </a:lnTo>
                <a:lnTo>
                  <a:pt x="9525" y="257175"/>
                </a:lnTo>
                <a:lnTo>
                  <a:pt x="9525" y="247650"/>
                </a:lnTo>
                <a:lnTo>
                  <a:pt x="9525" y="228600"/>
                </a:lnTo>
                <a:lnTo>
                  <a:pt x="9525" y="200025"/>
                </a:lnTo>
                <a:lnTo>
                  <a:pt x="9525" y="190500"/>
                </a:lnTo>
                <a:lnTo>
                  <a:pt x="9525" y="161925"/>
                </a:lnTo>
                <a:lnTo>
                  <a:pt x="9525" y="142875"/>
                </a:lnTo>
                <a:lnTo>
                  <a:pt x="9525" y="123825"/>
                </a:lnTo>
                <a:lnTo>
                  <a:pt x="9525" y="104775"/>
                </a:lnTo>
                <a:lnTo>
                  <a:pt x="9525" y="85725"/>
                </a:lnTo>
                <a:lnTo>
                  <a:pt x="9525" y="66675"/>
                </a:lnTo>
                <a:lnTo>
                  <a:pt x="9525" y="47625"/>
                </a:lnTo>
                <a:lnTo>
                  <a:pt x="9525" y="38100"/>
                </a:lnTo>
                <a:lnTo>
                  <a:pt x="0" y="19050"/>
                </a:lnTo>
                <a:lnTo>
                  <a:pt x="0" y="9525"/>
                </a:lnTo>
                <a:lnTo>
                  <a:pt x="9525" y="0"/>
                </a:lnTo>
                <a:lnTo>
                  <a:pt x="0" y="0"/>
                </a:lnTo>
                <a:lnTo>
                  <a:pt x="0" y="0"/>
                </a:lnTo>
                <a:lnTo>
                  <a:pt x="0" y="0"/>
                </a:lnTo>
                <a:lnTo>
                  <a:pt x="0" y="9525"/>
                </a:lnTo>
                <a:lnTo>
                  <a:pt x="0" y="19050"/>
                </a:lnTo>
                <a:lnTo>
                  <a:pt x="0" y="28575"/>
                </a:lnTo>
                <a:lnTo>
                  <a:pt x="0" y="47625"/>
                </a:lnTo>
                <a:lnTo>
                  <a:pt x="0" y="66675"/>
                </a:lnTo>
                <a:lnTo>
                  <a:pt x="0" y="95250"/>
                </a:lnTo>
                <a:lnTo>
                  <a:pt x="0" y="114300"/>
                </a:lnTo>
                <a:lnTo>
                  <a:pt x="0" y="142875"/>
                </a:lnTo>
                <a:lnTo>
                  <a:pt x="9525" y="180975"/>
                </a:lnTo>
                <a:lnTo>
                  <a:pt x="9525" y="209550"/>
                </a:lnTo>
                <a:lnTo>
                  <a:pt x="9525" y="238125"/>
                </a:lnTo>
                <a:lnTo>
                  <a:pt x="9525" y="276225"/>
                </a:lnTo>
                <a:lnTo>
                  <a:pt x="19050" y="304800"/>
                </a:lnTo>
                <a:lnTo>
                  <a:pt x="28575" y="333375"/>
                </a:lnTo>
                <a:lnTo>
                  <a:pt x="28575" y="352425"/>
                </a:lnTo>
                <a:lnTo>
                  <a:pt x="38100" y="381000"/>
                </a:lnTo>
                <a:lnTo>
                  <a:pt x="47625" y="400050"/>
                </a:lnTo>
                <a:lnTo>
                  <a:pt x="47625" y="419100"/>
                </a:lnTo>
                <a:lnTo>
                  <a:pt x="38100" y="438150"/>
                </a:lnTo>
                <a:lnTo>
                  <a:pt x="38100" y="438150"/>
                </a:lnTo>
                <a:lnTo>
                  <a:pt x="38100" y="43815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4276725" y="2924175"/>
            <a:ext cx="85726" cy="200026"/>
          </a:xfrm>
          <a:custGeom>
            <a:avLst/>
            <a:gdLst/>
            <a:ahLst/>
            <a:cxnLst/>
            <a:rect l="0" t="0" r="0" b="0"/>
            <a:pathLst>
              <a:path w="85726" h="200026">
                <a:moveTo>
                  <a:pt x="57150" y="0"/>
                </a:moveTo>
                <a:lnTo>
                  <a:pt x="57150" y="0"/>
                </a:lnTo>
                <a:lnTo>
                  <a:pt x="66675" y="0"/>
                </a:lnTo>
                <a:lnTo>
                  <a:pt x="66675" y="0"/>
                </a:lnTo>
                <a:lnTo>
                  <a:pt x="66675" y="0"/>
                </a:lnTo>
                <a:lnTo>
                  <a:pt x="66675" y="0"/>
                </a:lnTo>
                <a:lnTo>
                  <a:pt x="66675" y="0"/>
                </a:lnTo>
                <a:lnTo>
                  <a:pt x="66675" y="0"/>
                </a:lnTo>
                <a:lnTo>
                  <a:pt x="57150" y="9525"/>
                </a:lnTo>
                <a:lnTo>
                  <a:pt x="57150" y="19050"/>
                </a:lnTo>
                <a:lnTo>
                  <a:pt x="47625" y="28575"/>
                </a:lnTo>
                <a:lnTo>
                  <a:pt x="38100" y="47625"/>
                </a:lnTo>
                <a:lnTo>
                  <a:pt x="28575" y="66675"/>
                </a:lnTo>
                <a:lnTo>
                  <a:pt x="19050" y="85725"/>
                </a:lnTo>
                <a:lnTo>
                  <a:pt x="9525" y="104775"/>
                </a:lnTo>
                <a:lnTo>
                  <a:pt x="0" y="123825"/>
                </a:lnTo>
                <a:lnTo>
                  <a:pt x="0" y="133350"/>
                </a:lnTo>
                <a:lnTo>
                  <a:pt x="0" y="152400"/>
                </a:lnTo>
                <a:lnTo>
                  <a:pt x="0" y="161925"/>
                </a:lnTo>
                <a:lnTo>
                  <a:pt x="9525" y="171450"/>
                </a:lnTo>
                <a:lnTo>
                  <a:pt x="19050" y="180975"/>
                </a:lnTo>
                <a:lnTo>
                  <a:pt x="28575" y="190500"/>
                </a:lnTo>
                <a:lnTo>
                  <a:pt x="38100" y="200025"/>
                </a:lnTo>
                <a:lnTo>
                  <a:pt x="47625" y="200025"/>
                </a:lnTo>
                <a:lnTo>
                  <a:pt x="57150" y="200025"/>
                </a:lnTo>
                <a:lnTo>
                  <a:pt x="66675" y="200025"/>
                </a:lnTo>
                <a:lnTo>
                  <a:pt x="76200" y="200025"/>
                </a:lnTo>
                <a:lnTo>
                  <a:pt x="76200" y="200025"/>
                </a:lnTo>
                <a:lnTo>
                  <a:pt x="85725" y="200025"/>
                </a:lnTo>
                <a:lnTo>
                  <a:pt x="85725" y="20002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4467225" y="2943225"/>
            <a:ext cx="142876" cy="200026"/>
          </a:xfrm>
          <a:custGeom>
            <a:avLst/>
            <a:gdLst/>
            <a:ahLst/>
            <a:cxnLst/>
            <a:rect l="0" t="0" r="0" b="0"/>
            <a:pathLst>
              <a:path w="142876" h="200026">
                <a:moveTo>
                  <a:pt x="66675" y="0"/>
                </a:moveTo>
                <a:lnTo>
                  <a:pt x="66675" y="0"/>
                </a:lnTo>
                <a:lnTo>
                  <a:pt x="66675" y="0"/>
                </a:lnTo>
                <a:lnTo>
                  <a:pt x="66675" y="0"/>
                </a:lnTo>
                <a:lnTo>
                  <a:pt x="66675" y="0"/>
                </a:lnTo>
                <a:lnTo>
                  <a:pt x="66675" y="9525"/>
                </a:lnTo>
                <a:lnTo>
                  <a:pt x="66675" y="9525"/>
                </a:lnTo>
                <a:lnTo>
                  <a:pt x="76200" y="19050"/>
                </a:lnTo>
                <a:lnTo>
                  <a:pt x="85725" y="28575"/>
                </a:lnTo>
                <a:lnTo>
                  <a:pt x="95250" y="38100"/>
                </a:lnTo>
                <a:lnTo>
                  <a:pt x="104775" y="57150"/>
                </a:lnTo>
                <a:lnTo>
                  <a:pt x="114300" y="66675"/>
                </a:lnTo>
                <a:lnTo>
                  <a:pt x="114300" y="85725"/>
                </a:lnTo>
                <a:lnTo>
                  <a:pt x="123825" y="95250"/>
                </a:lnTo>
                <a:lnTo>
                  <a:pt x="133350" y="114300"/>
                </a:lnTo>
                <a:lnTo>
                  <a:pt x="142875" y="123825"/>
                </a:lnTo>
                <a:lnTo>
                  <a:pt x="142875" y="133350"/>
                </a:lnTo>
                <a:lnTo>
                  <a:pt x="142875" y="152400"/>
                </a:lnTo>
                <a:lnTo>
                  <a:pt x="142875" y="161925"/>
                </a:lnTo>
                <a:lnTo>
                  <a:pt x="142875" y="171450"/>
                </a:lnTo>
                <a:lnTo>
                  <a:pt x="142875" y="180975"/>
                </a:lnTo>
                <a:lnTo>
                  <a:pt x="142875" y="190500"/>
                </a:lnTo>
                <a:lnTo>
                  <a:pt x="133350" y="190500"/>
                </a:lnTo>
                <a:lnTo>
                  <a:pt x="123825" y="200025"/>
                </a:lnTo>
                <a:lnTo>
                  <a:pt x="114300" y="200025"/>
                </a:lnTo>
                <a:lnTo>
                  <a:pt x="95250" y="200025"/>
                </a:lnTo>
                <a:lnTo>
                  <a:pt x="85725" y="190500"/>
                </a:lnTo>
                <a:lnTo>
                  <a:pt x="66675" y="190500"/>
                </a:lnTo>
                <a:lnTo>
                  <a:pt x="57150" y="180975"/>
                </a:lnTo>
                <a:lnTo>
                  <a:pt x="38100" y="171450"/>
                </a:lnTo>
                <a:lnTo>
                  <a:pt x="28575" y="161925"/>
                </a:lnTo>
                <a:lnTo>
                  <a:pt x="9525" y="152400"/>
                </a:lnTo>
                <a:lnTo>
                  <a:pt x="9525" y="152400"/>
                </a:lnTo>
                <a:lnTo>
                  <a:pt x="0" y="142875"/>
                </a:lnTo>
                <a:lnTo>
                  <a:pt x="0" y="14287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4448175" y="2943225"/>
            <a:ext cx="180976" cy="19051"/>
          </a:xfrm>
          <a:custGeom>
            <a:avLst/>
            <a:gdLst/>
            <a:ahLst/>
            <a:cxnLst/>
            <a:rect l="0" t="0" r="0" b="0"/>
            <a:pathLst>
              <a:path w="180976" h="19051">
                <a:moveTo>
                  <a:pt x="9525" y="0"/>
                </a:moveTo>
                <a:lnTo>
                  <a:pt x="0" y="0"/>
                </a:lnTo>
                <a:lnTo>
                  <a:pt x="0" y="0"/>
                </a:lnTo>
                <a:lnTo>
                  <a:pt x="0" y="0"/>
                </a:lnTo>
                <a:lnTo>
                  <a:pt x="0" y="0"/>
                </a:lnTo>
                <a:lnTo>
                  <a:pt x="0" y="0"/>
                </a:lnTo>
                <a:lnTo>
                  <a:pt x="0" y="0"/>
                </a:lnTo>
                <a:lnTo>
                  <a:pt x="9525" y="0"/>
                </a:lnTo>
                <a:lnTo>
                  <a:pt x="19050" y="0"/>
                </a:lnTo>
                <a:lnTo>
                  <a:pt x="28575" y="0"/>
                </a:lnTo>
                <a:lnTo>
                  <a:pt x="38100" y="0"/>
                </a:lnTo>
                <a:lnTo>
                  <a:pt x="57150" y="0"/>
                </a:lnTo>
                <a:lnTo>
                  <a:pt x="66675" y="9525"/>
                </a:lnTo>
                <a:lnTo>
                  <a:pt x="85725" y="9525"/>
                </a:lnTo>
                <a:lnTo>
                  <a:pt x="104775" y="9525"/>
                </a:lnTo>
                <a:lnTo>
                  <a:pt x="123825" y="9525"/>
                </a:lnTo>
                <a:lnTo>
                  <a:pt x="142875" y="19050"/>
                </a:lnTo>
                <a:lnTo>
                  <a:pt x="161925" y="19050"/>
                </a:lnTo>
                <a:lnTo>
                  <a:pt x="171450" y="19050"/>
                </a:lnTo>
                <a:lnTo>
                  <a:pt x="180975" y="19050"/>
                </a:lnTo>
                <a:lnTo>
                  <a:pt x="180975" y="1905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4695825" y="3009900"/>
            <a:ext cx="114301" cy="104776"/>
          </a:xfrm>
          <a:custGeom>
            <a:avLst/>
            <a:gdLst/>
            <a:ahLst/>
            <a:cxnLst/>
            <a:rect l="0" t="0" r="0" b="0"/>
            <a:pathLst>
              <a:path w="114301" h="104776">
                <a:moveTo>
                  <a:pt x="0" y="38100"/>
                </a:moveTo>
                <a:lnTo>
                  <a:pt x="0" y="38100"/>
                </a:lnTo>
                <a:lnTo>
                  <a:pt x="0" y="38100"/>
                </a:lnTo>
                <a:lnTo>
                  <a:pt x="9525" y="28575"/>
                </a:lnTo>
                <a:lnTo>
                  <a:pt x="9525" y="28575"/>
                </a:lnTo>
                <a:lnTo>
                  <a:pt x="19050" y="28575"/>
                </a:lnTo>
                <a:lnTo>
                  <a:pt x="28575" y="28575"/>
                </a:lnTo>
                <a:lnTo>
                  <a:pt x="47625" y="28575"/>
                </a:lnTo>
                <a:lnTo>
                  <a:pt x="66675" y="28575"/>
                </a:lnTo>
                <a:lnTo>
                  <a:pt x="85725" y="28575"/>
                </a:lnTo>
                <a:lnTo>
                  <a:pt x="95250" y="19050"/>
                </a:lnTo>
                <a:lnTo>
                  <a:pt x="104775" y="19050"/>
                </a:lnTo>
                <a:lnTo>
                  <a:pt x="114300" y="9525"/>
                </a:lnTo>
                <a:lnTo>
                  <a:pt x="114300" y="9525"/>
                </a:lnTo>
                <a:lnTo>
                  <a:pt x="114300" y="0"/>
                </a:lnTo>
                <a:lnTo>
                  <a:pt x="114300" y="0"/>
                </a:lnTo>
                <a:lnTo>
                  <a:pt x="114300" y="0"/>
                </a:lnTo>
                <a:lnTo>
                  <a:pt x="104775" y="0"/>
                </a:lnTo>
                <a:lnTo>
                  <a:pt x="95250" y="0"/>
                </a:lnTo>
                <a:lnTo>
                  <a:pt x="76200" y="9525"/>
                </a:lnTo>
                <a:lnTo>
                  <a:pt x="66675" y="9525"/>
                </a:lnTo>
                <a:lnTo>
                  <a:pt x="57150" y="28575"/>
                </a:lnTo>
                <a:lnTo>
                  <a:pt x="47625" y="38100"/>
                </a:lnTo>
                <a:lnTo>
                  <a:pt x="38100" y="47625"/>
                </a:lnTo>
                <a:lnTo>
                  <a:pt x="28575" y="57150"/>
                </a:lnTo>
                <a:lnTo>
                  <a:pt x="38100" y="76200"/>
                </a:lnTo>
                <a:lnTo>
                  <a:pt x="38100" y="85725"/>
                </a:lnTo>
                <a:lnTo>
                  <a:pt x="47625" y="95250"/>
                </a:lnTo>
                <a:lnTo>
                  <a:pt x="66675" y="104775"/>
                </a:lnTo>
                <a:lnTo>
                  <a:pt x="76200" y="104775"/>
                </a:lnTo>
                <a:lnTo>
                  <a:pt x="104775" y="104775"/>
                </a:lnTo>
                <a:lnTo>
                  <a:pt x="104775" y="104775"/>
                </a:lnTo>
                <a:lnTo>
                  <a:pt x="104775" y="10477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924425" y="2952750"/>
            <a:ext cx="171451" cy="152401"/>
          </a:xfrm>
          <a:custGeom>
            <a:avLst/>
            <a:gdLst/>
            <a:ahLst/>
            <a:cxnLst/>
            <a:rect l="0" t="0" r="0" b="0"/>
            <a:pathLst>
              <a:path w="171451" h="152401">
                <a:moveTo>
                  <a:pt x="47625" y="0"/>
                </a:moveTo>
                <a:lnTo>
                  <a:pt x="47625" y="0"/>
                </a:lnTo>
                <a:lnTo>
                  <a:pt x="38100" y="0"/>
                </a:lnTo>
                <a:lnTo>
                  <a:pt x="38100" y="0"/>
                </a:lnTo>
                <a:lnTo>
                  <a:pt x="28575" y="0"/>
                </a:lnTo>
                <a:lnTo>
                  <a:pt x="19050" y="9525"/>
                </a:lnTo>
                <a:lnTo>
                  <a:pt x="19050" y="9525"/>
                </a:lnTo>
                <a:lnTo>
                  <a:pt x="9525" y="19050"/>
                </a:lnTo>
                <a:lnTo>
                  <a:pt x="9525" y="19050"/>
                </a:lnTo>
                <a:lnTo>
                  <a:pt x="0" y="28575"/>
                </a:lnTo>
                <a:lnTo>
                  <a:pt x="0" y="28575"/>
                </a:lnTo>
                <a:lnTo>
                  <a:pt x="9525" y="38100"/>
                </a:lnTo>
                <a:lnTo>
                  <a:pt x="19050" y="47625"/>
                </a:lnTo>
                <a:lnTo>
                  <a:pt x="28575" y="47625"/>
                </a:lnTo>
                <a:lnTo>
                  <a:pt x="38100" y="57150"/>
                </a:lnTo>
                <a:lnTo>
                  <a:pt x="66675" y="57150"/>
                </a:lnTo>
                <a:lnTo>
                  <a:pt x="85725" y="66675"/>
                </a:lnTo>
                <a:lnTo>
                  <a:pt x="104775" y="76200"/>
                </a:lnTo>
                <a:lnTo>
                  <a:pt x="123825" y="76200"/>
                </a:lnTo>
                <a:lnTo>
                  <a:pt x="152400" y="85725"/>
                </a:lnTo>
                <a:lnTo>
                  <a:pt x="161925" y="95250"/>
                </a:lnTo>
                <a:lnTo>
                  <a:pt x="171450" y="104775"/>
                </a:lnTo>
                <a:lnTo>
                  <a:pt x="171450" y="104775"/>
                </a:lnTo>
                <a:lnTo>
                  <a:pt x="171450" y="114300"/>
                </a:lnTo>
                <a:lnTo>
                  <a:pt x="171450" y="123825"/>
                </a:lnTo>
                <a:lnTo>
                  <a:pt x="171450" y="133350"/>
                </a:lnTo>
                <a:lnTo>
                  <a:pt x="152400" y="133350"/>
                </a:lnTo>
                <a:lnTo>
                  <a:pt x="142875" y="142875"/>
                </a:lnTo>
                <a:lnTo>
                  <a:pt x="123825" y="152400"/>
                </a:lnTo>
                <a:lnTo>
                  <a:pt x="104775" y="152400"/>
                </a:lnTo>
                <a:lnTo>
                  <a:pt x="85725" y="152400"/>
                </a:lnTo>
                <a:lnTo>
                  <a:pt x="76200" y="152400"/>
                </a:lnTo>
                <a:lnTo>
                  <a:pt x="57150" y="142875"/>
                </a:lnTo>
                <a:lnTo>
                  <a:pt x="47625" y="142875"/>
                </a:lnTo>
                <a:lnTo>
                  <a:pt x="28575" y="133350"/>
                </a:lnTo>
                <a:lnTo>
                  <a:pt x="28575" y="133350"/>
                </a:lnTo>
                <a:lnTo>
                  <a:pt x="28575" y="13335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5191125" y="2971800"/>
            <a:ext cx="209551" cy="133351"/>
          </a:xfrm>
          <a:custGeom>
            <a:avLst/>
            <a:gdLst/>
            <a:ahLst/>
            <a:cxnLst/>
            <a:rect l="0" t="0" r="0" b="0"/>
            <a:pathLst>
              <a:path w="209551" h="133351">
                <a:moveTo>
                  <a:pt x="28575" y="0"/>
                </a:moveTo>
                <a:lnTo>
                  <a:pt x="28575" y="0"/>
                </a:lnTo>
                <a:lnTo>
                  <a:pt x="28575" y="0"/>
                </a:lnTo>
                <a:lnTo>
                  <a:pt x="28575" y="0"/>
                </a:lnTo>
                <a:lnTo>
                  <a:pt x="19050" y="9525"/>
                </a:lnTo>
                <a:lnTo>
                  <a:pt x="19050" y="19050"/>
                </a:lnTo>
                <a:lnTo>
                  <a:pt x="9525" y="28575"/>
                </a:lnTo>
                <a:lnTo>
                  <a:pt x="0" y="47625"/>
                </a:lnTo>
                <a:lnTo>
                  <a:pt x="0" y="66675"/>
                </a:lnTo>
                <a:lnTo>
                  <a:pt x="0" y="85725"/>
                </a:lnTo>
                <a:lnTo>
                  <a:pt x="0" y="95250"/>
                </a:lnTo>
                <a:lnTo>
                  <a:pt x="9525" y="104775"/>
                </a:lnTo>
                <a:lnTo>
                  <a:pt x="19050" y="114300"/>
                </a:lnTo>
                <a:lnTo>
                  <a:pt x="38100" y="123825"/>
                </a:lnTo>
                <a:lnTo>
                  <a:pt x="57150" y="123825"/>
                </a:lnTo>
                <a:lnTo>
                  <a:pt x="76200" y="114300"/>
                </a:lnTo>
                <a:lnTo>
                  <a:pt x="104775" y="114300"/>
                </a:lnTo>
                <a:lnTo>
                  <a:pt x="114300" y="104775"/>
                </a:lnTo>
                <a:lnTo>
                  <a:pt x="133350" y="85725"/>
                </a:lnTo>
                <a:lnTo>
                  <a:pt x="152400" y="76200"/>
                </a:lnTo>
                <a:lnTo>
                  <a:pt x="161925" y="57150"/>
                </a:lnTo>
                <a:lnTo>
                  <a:pt x="161925" y="47625"/>
                </a:lnTo>
                <a:lnTo>
                  <a:pt x="171450" y="38100"/>
                </a:lnTo>
                <a:lnTo>
                  <a:pt x="171450" y="28575"/>
                </a:lnTo>
                <a:lnTo>
                  <a:pt x="171450" y="28575"/>
                </a:lnTo>
                <a:lnTo>
                  <a:pt x="171450" y="28575"/>
                </a:lnTo>
                <a:lnTo>
                  <a:pt x="171450" y="38100"/>
                </a:lnTo>
                <a:lnTo>
                  <a:pt x="171450" y="47625"/>
                </a:lnTo>
                <a:lnTo>
                  <a:pt x="171450" y="57150"/>
                </a:lnTo>
                <a:lnTo>
                  <a:pt x="171450" y="76200"/>
                </a:lnTo>
                <a:lnTo>
                  <a:pt x="171450" y="85725"/>
                </a:lnTo>
                <a:lnTo>
                  <a:pt x="171450" y="104775"/>
                </a:lnTo>
                <a:lnTo>
                  <a:pt x="180975" y="114300"/>
                </a:lnTo>
                <a:lnTo>
                  <a:pt x="190500" y="123825"/>
                </a:lnTo>
                <a:lnTo>
                  <a:pt x="200025" y="133350"/>
                </a:lnTo>
                <a:lnTo>
                  <a:pt x="209550" y="133350"/>
                </a:lnTo>
                <a:lnTo>
                  <a:pt x="209550" y="13335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5505450" y="2962275"/>
            <a:ext cx="180976" cy="133351"/>
          </a:xfrm>
          <a:custGeom>
            <a:avLst/>
            <a:gdLst/>
            <a:ahLst/>
            <a:cxnLst/>
            <a:rect l="0" t="0" r="0" b="0"/>
            <a:pathLst>
              <a:path w="180976" h="133351">
                <a:moveTo>
                  <a:pt x="57150" y="0"/>
                </a:moveTo>
                <a:lnTo>
                  <a:pt x="57150" y="0"/>
                </a:lnTo>
                <a:lnTo>
                  <a:pt x="57150" y="0"/>
                </a:lnTo>
                <a:lnTo>
                  <a:pt x="57150" y="0"/>
                </a:lnTo>
                <a:lnTo>
                  <a:pt x="57150" y="9525"/>
                </a:lnTo>
                <a:lnTo>
                  <a:pt x="47625" y="9525"/>
                </a:lnTo>
                <a:lnTo>
                  <a:pt x="38100" y="9525"/>
                </a:lnTo>
                <a:lnTo>
                  <a:pt x="28575" y="19050"/>
                </a:lnTo>
                <a:lnTo>
                  <a:pt x="28575" y="19050"/>
                </a:lnTo>
                <a:lnTo>
                  <a:pt x="19050" y="28575"/>
                </a:lnTo>
                <a:lnTo>
                  <a:pt x="19050" y="28575"/>
                </a:lnTo>
                <a:lnTo>
                  <a:pt x="19050" y="28575"/>
                </a:lnTo>
                <a:lnTo>
                  <a:pt x="19050" y="28575"/>
                </a:lnTo>
                <a:lnTo>
                  <a:pt x="28575" y="38100"/>
                </a:lnTo>
                <a:lnTo>
                  <a:pt x="38100" y="38100"/>
                </a:lnTo>
                <a:lnTo>
                  <a:pt x="57150" y="47625"/>
                </a:lnTo>
                <a:lnTo>
                  <a:pt x="76200" y="47625"/>
                </a:lnTo>
                <a:lnTo>
                  <a:pt x="104775" y="57150"/>
                </a:lnTo>
                <a:lnTo>
                  <a:pt x="123825" y="66675"/>
                </a:lnTo>
                <a:lnTo>
                  <a:pt x="142875" y="76200"/>
                </a:lnTo>
                <a:lnTo>
                  <a:pt x="161925" y="85725"/>
                </a:lnTo>
                <a:lnTo>
                  <a:pt x="171450" y="95250"/>
                </a:lnTo>
                <a:lnTo>
                  <a:pt x="171450" y="104775"/>
                </a:lnTo>
                <a:lnTo>
                  <a:pt x="180975" y="104775"/>
                </a:lnTo>
                <a:lnTo>
                  <a:pt x="180975" y="114300"/>
                </a:lnTo>
                <a:lnTo>
                  <a:pt x="180975" y="123825"/>
                </a:lnTo>
                <a:lnTo>
                  <a:pt x="171450" y="123825"/>
                </a:lnTo>
                <a:lnTo>
                  <a:pt x="161925" y="133350"/>
                </a:lnTo>
                <a:lnTo>
                  <a:pt x="142875" y="133350"/>
                </a:lnTo>
                <a:lnTo>
                  <a:pt x="123825" y="133350"/>
                </a:lnTo>
                <a:lnTo>
                  <a:pt x="104775" y="133350"/>
                </a:lnTo>
                <a:lnTo>
                  <a:pt x="85725" y="133350"/>
                </a:lnTo>
                <a:lnTo>
                  <a:pt x="57150" y="133350"/>
                </a:lnTo>
                <a:lnTo>
                  <a:pt x="38100" y="123825"/>
                </a:lnTo>
                <a:lnTo>
                  <a:pt x="19050" y="114300"/>
                </a:lnTo>
                <a:lnTo>
                  <a:pt x="9525" y="114300"/>
                </a:lnTo>
                <a:lnTo>
                  <a:pt x="0" y="114300"/>
                </a:lnTo>
                <a:lnTo>
                  <a:pt x="0" y="11430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5676900" y="2847975"/>
            <a:ext cx="161926" cy="390526"/>
          </a:xfrm>
          <a:custGeom>
            <a:avLst/>
            <a:gdLst/>
            <a:ahLst/>
            <a:cxnLst/>
            <a:rect l="0" t="0" r="0" b="0"/>
            <a:pathLst>
              <a:path w="161926" h="390526">
                <a:moveTo>
                  <a:pt x="0" y="0"/>
                </a:moveTo>
                <a:lnTo>
                  <a:pt x="0" y="0"/>
                </a:lnTo>
                <a:lnTo>
                  <a:pt x="0" y="0"/>
                </a:lnTo>
                <a:lnTo>
                  <a:pt x="0" y="0"/>
                </a:lnTo>
                <a:lnTo>
                  <a:pt x="9525" y="0"/>
                </a:lnTo>
                <a:lnTo>
                  <a:pt x="19050" y="9525"/>
                </a:lnTo>
                <a:lnTo>
                  <a:pt x="28575" y="28575"/>
                </a:lnTo>
                <a:lnTo>
                  <a:pt x="47625" y="47625"/>
                </a:lnTo>
                <a:lnTo>
                  <a:pt x="66675" y="76200"/>
                </a:lnTo>
                <a:lnTo>
                  <a:pt x="85725" y="95250"/>
                </a:lnTo>
                <a:lnTo>
                  <a:pt x="95250" y="123825"/>
                </a:lnTo>
                <a:lnTo>
                  <a:pt x="114300" y="152400"/>
                </a:lnTo>
                <a:lnTo>
                  <a:pt x="133350" y="171450"/>
                </a:lnTo>
                <a:lnTo>
                  <a:pt x="142875" y="200025"/>
                </a:lnTo>
                <a:lnTo>
                  <a:pt x="152400" y="219075"/>
                </a:lnTo>
                <a:lnTo>
                  <a:pt x="161925" y="247650"/>
                </a:lnTo>
                <a:lnTo>
                  <a:pt x="161925" y="266700"/>
                </a:lnTo>
                <a:lnTo>
                  <a:pt x="152400" y="285750"/>
                </a:lnTo>
                <a:lnTo>
                  <a:pt x="152400" y="304800"/>
                </a:lnTo>
                <a:lnTo>
                  <a:pt x="142875" y="323850"/>
                </a:lnTo>
                <a:lnTo>
                  <a:pt x="133350" y="342900"/>
                </a:lnTo>
                <a:lnTo>
                  <a:pt x="114300" y="352425"/>
                </a:lnTo>
                <a:lnTo>
                  <a:pt x="104775" y="371475"/>
                </a:lnTo>
                <a:lnTo>
                  <a:pt x="85725" y="381000"/>
                </a:lnTo>
                <a:lnTo>
                  <a:pt x="76200" y="390525"/>
                </a:lnTo>
                <a:lnTo>
                  <a:pt x="76200" y="390525"/>
                </a:lnTo>
                <a:lnTo>
                  <a:pt x="76200" y="39052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2524125" y="2924175"/>
            <a:ext cx="171451" cy="619126"/>
          </a:xfrm>
          <a:custGeom>
            <a:avLst/>
            <a:gdLst/>
            <a:ahLst/>
            <a:cxnLst/>
            <a:rect l="0" t="0" r="0" b="0"/>
            <a:pathLst>
              <a:path w="171451" h="619126">
                <a:moveTo>
                  <a:pt x="142875" y="619125"/>
                </a:moveTo>
                <a:lnTo>
                  <a:pt x="142875" y="619125"/>
                </a:lnTo>
                <a:lnTo>
                  <a:pt x="133350" y="619125"/>
                </a:lnTo>
                <a:lnTo>
                  <a:pt x="133350" y="619125"/>
                </a:lnTo>
                <a:lnTo>
                  <a:pt x="133350" y="619125"/>
                </a:lnTo>
                <a:lnTo>
                  <a:pt x="123825" y="609600"/>
                </a:lnTo>
                <a:lnTo>
                  <a:pt x="114300" y="609600"/>
                </a:lnTo>
                <a:lnTo>
                  <a:pt x="104775" y="609600"/>
                </a:lnTo>
                <a:lnTo>
                  <a:pt x="104775" y="609600"/>
                </a:lnTo>
                <a:lnTo>
                  <a:pt x="95250" y="609600"/>
                </a:lnTo>
                <a:lnTo>
                  <a:pt x="85725" y="600075"/>
                </a:lnTo>
                <a:lnTo>
                  <a:pt x="76200" y="590550"/>
                </a:lnTo>
                <a:lnTo>
                  <a:pt x="76200" y="590550"/>
                </a:lnTo>
                <a:lnTo>
                  <a:pt x="66675" y="581025"/>
                </a:lnTo>
                <a:lnTo>
                  <a:pt x="57150" y="581025"/>
                </a:lnTo>
                <a:lnTo>
                  <a:pt x="57150" y="571500"/>
                </a:lnTo>
                <a:lnTo>
                  <a:pt x="47625" y="571500"/>
                </a:lnTo>
                <a:lnTo>
                  <a:pt x="38100" y="561975"/>
                </a:lnTo>
                <a:lnTo>
                  <a:pt x="38100" y="552450"/>
                </a:lnTo>
                <a:lnTo>
                  <a:pt x="28575" y="552450"/>
                </a:lnTo>
                <a:lnTo>
                  <a:pt x="28575" y="542925"/>
                </a:lnTo>
                <a:lnTo>
                  <a:pt x="28575" y="533400"/>
                </a:lnTo>
                <a:lnTo>
                  <a:pt x="28575" y="523875"/>
                </a:lnTo>
                <a:lnTo>
                  <a:pt x="19050" y="523875"/>
                </a:lnTo>
                <a:lnTo>
                  <a:pt x="19050" y="514350"/>
                </a:lnTo>
                <a:lnTo>
                  <a:pt x="9525" y="504825"/>
                </a:lnTo>
                <a:lnTo>
                  <a:pt x="0" y="495300"/>
                </a:lnTo>
                <a:lnTo>
                  <a:pt x="0" y="485775"/>
                </a:lnTo>
                <a:lnTo>
                  <a:pt x="0" y="476250"/>
                </a:lnTo>
                <a:lnTo>
                  <a:pt x="0" y="466725"/>
                </a:lnTo>
                <a:lnTo>
                  <a:pt x="0" y="457200"/>
                </a:lnTo>
                <a:lnTo>
                  <a:pt x="9525" y="447675"/>
                </a:lnTo>
                <a:lnTo>
                  <a:pt x="9525" y="438150"/>
                </a:lnTo>
                <a:lnTo>
                  <a:pt x="9525" y="428625"/>
                </a:lnTo>
                <a:lnTo>
                  <a:pt x="19050" y="419100"/>
                </a:lnTo>
                <a:lnTo>
                  <a:pt x="19050" y="409575"/>
                </a:lnTo>
                <a:lnTo>
                  <a:pt x="28575" y="400050"/>
                </a:lnTo>
                <a:lnTo>
                  <a:pt x="28575" y="390525"/>
                </a:lnTo>
                <a:lnTo>
                  <a:pt x="38100" y="381000"/>
                </a:lnTo>
                <a:lnTo>
                  <a:pt x="38100" y="371475"/>
                </a:lnTo>
                <a:lnTo>
                  <a:pt x="47625" y="352425"/>
                </a:lnTo>
                <a:lnTo>
                  <a:pt x="47625" y="342900"/>
                </a:lnTo>
                <a:lnTo>
                  <a:pt x="57150" y="333375"/>
                </a:lnTo>
                <a:lnTo>
                  <a:pt x="66675" y="323850"/>
                </a:lnTo>
                <a:lnTo>
                  <a:pt x="76200" y="314325"/>
                </a:lnTo>
                <a:lnTo>
                  <a:pt x="85725" y="304800"/>
                </a:lnTo>
                <a:lnTo>
                  <a:pt x="95250" y="295275"/>
                </a:lnTo>
                <a:lnTo>
                  <a:pt x="104775" y="285750"/>
                </a:lnTo>
                <a:lnTo>
                  <a:pt x="114300" y="276225"/>
                </a:lnTo>
                <a:lnTo>
                  <a:pt x="114300" y="266700"/>
                </a:lnTo>
                <a:lnTo>
                  <a:pt x="123825" y="257175"/>
                </a:lnTo>
                <a:lnTo>
                  <a:pt x="133350" y="247650"/>
                </a:lnTo>
                <a:lnTo>
                  <a:pt x="142875" y="238125"/>
                </a:lnTo>
                <a:lnTo>
                  <a:pt x="142875" y="228600"/>
                </a:lnTo>
                <a:lnTo>
                  <a:pt x="152400" y="219075"/>
                </a:lnTo>
                <a:lnTo>
                  <a:pt x="152400" y="209550"/>
                </a:lnTo>
                <a:lnTo>
                  <a:pt x="161925" y="200025"/>
                </a:lnTo>
                <a:lnTo>
                  <a:pt x="161925" y="180975"/>
                </a:lnTo>
                <a:lnTo>
                  <a:pt x="161925" y="171450"/>
                </a:lnTo>
                <a:lnTo>
                  <a:pt x="161925" y="161925"/>
                </a:lnTo>
                <a:lnTo>
                  <a:pt x="171450" y="152400"/>
                </a:lnTo>
                <a:lnTo>
                  <a:pt x="171450" y="142875"/>
                </a:lnTo>
                <a:lnTo>
                  <a:pt x="171450" y="123825"/>
                </a:lnTo>
                <a:lnTo>
                  <a:pt x="171450" y="114300"/>
                </a:lnTo>
                <a:lnTo>
                  <a:pt x="161925" y="104775"/>
                </a:lnTo>
                <a:lnTo>
                  <a:pt x="161925" y="95250"/>
                </a:lnTo>
                <a:lnTo>
                  <a:pt x="161925" y="85725"/>
                </a:lnTo>
                <a:lnTo>
                  <a:pt x="152400" y="66675"/>
                </a:lnTo>
                <a:lnTo>
                  <a:pt x="142875" y="57150"/>
                </a:lnTo>
                <a:lnTo>
                  <a:pt x="142875" y="47625"/>
                </a:lnTo>
                <a:lnTo>
                  <a:pt x="133350" y="38100"/>
                </a:lnTo>
                <a:lnTo>
                  <a:pt x="123825" y="28575"/>
                </a:lnTo>
                <a:lnTo>
                  <a:pt x="114300" y="19050"/>
                </a:lnTo>
                <a:lnTo>
                  <a:pt x="95250" y="19050"/>
                </a:lnTo>
                <a:lnTo>
                  <a:pt x="95250" y="9525"/>
                </a:lnTo>
                <a:lnTo>
                  <a:pt x="85725" y="9525"/>
                </a:lnTo>
                <a:lnTo>
                  <a:pt x="76200" y="0"/>
                </a:lnTo>
                <a:lnTo>
                  <a:pt x="66675" y="0"/>
                </a:lnTo>
                <a:lnTo>
                  <a:pt x="57150" y="0"/>
                </a:lnTo>
                <a:lnTo>
                  <a:pt x="47625" y="0"/>
                </a:lnTo>
                <a:lnTo>
                  <a:pt x="47625" y="0"/>
                </a:lnTo>
                <a:lnTo>
                  <a:pt x="47625" y="0"/>
                </a:lnTo>
                <a:lnTo>
                  <a:pt x="47625" y="0"/>
                </a:lnTo>
                <a:lnTo>
                  <a:pt x="38100" y="0"/>
                </a:lnTo>
                <a:lnTo>
                  <a:pt x="38100" y="0"/>
                </a:lnTo>
                <a:lnTo>
                  <a:pt x="38100" y="0"/>
                </a:lnTo>
                <a:lnTo>
                  <a:pt x="38100" y="0"/>
                </a:lnTo>
                <a:lnTo>
                  <a:pt x="38100" y="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2495550" y="2638425"/>
            <a:ext cx="180976" cy="266701"/>
          </a:xfrm>
          <a:custGeom>
            <a:avLst/>
            <a:gdLst/>
            <a:ahLst/>
            <a:cxnLst/>
            <a:rect l="0" t="0" r="0" b="0"/>
            <a:pathLst>
              <a:path w="180976" h="266701">
                <a:moveTo>
                  <a:pt x="180975" y="19050"/>
                </a:moveTo>
                <a:lnTo>
                  <a:pt x="180975" y="19050"/>
                </a:lnTo>
                <a:lnTo>
                  <a:pt x="180975" y="19050"/>
                </a:lnTo>
                <a:lnTo>
                  <a:pt x="180975" y="19050"/>
                </a:lnTo>
                <a:lnTo>
                  <a:pt x="180975" y="19050"/>
                </a:lnTo>
                <a:lnTo>
                  <a:pt x="171450" y="19050"/>
                </a:lnTo>
                <a:lnTo>
                  <a:pt x="171450" y="19050"/>
                </a:lnTo>
                <a:lnTo>
                  <a:pt x="171450" y="19050"/>
                </a:lnTo>
                <a:lnTo>
                  <a:pt x="171450" y="9525"/>
                </a:lnTo>
                <a:lnTo>
                  <a:pt x="161925" y="9525"/>
                </a:lnTo>
                <a:lnTo>
                  <a:pt x="161925" y="9525"/>
                </a:lnTo>
                <a:lnTo>
                  <a:pt x="152400" y="0"/>
                </a:lnTo>
                <a:lnTo>
                  <a:pt x="142875" y="0"/>
                </a:lnTo>
                <a:lnTo>
                  <a:pt x="123825" y="0"/>
                </a:lnTo>
                <a:lnTo>
                  <a:pt x="114300" y="0"/>
                </a:lnTo>
                <a:lnTo>
                  <a:pt x="104775" y="0"/>
                </a:lnTo>
                <a:lnTo>
                  <a:pt x="95250" y="0"/>
                </a:lnTo>
                <a:lnTo>
                  <a:pt x="85725" y="0"/>
                </a:lnTo>
                <a:lnTo>
                  <a:pt x="66675" y="0"/>
                </a:lnTo>
                <a:lnTo>
                  <a:pt x="57150" y="9525"/>
                </a:lnTo>
                <a:lnTo>
                  <a:pt x="47625" y="9525"/>
                </a:lnTo>
                <a:lnTo>
                  <a:pt x="38100" y="19050"/>
                </a:lnTo>
                <a:lnTo>
                  <a:pt x="28575" y="28575"/>
                </a:lnTo>
                <a:lnTo>
                  <a:pt x="19050" y="28575"/>
                </a:lnTo>
                <a:lnTo>
                  <a:pt x="19050" y="38100"/>
                </a:lnTo>
                <a:lnTo>
                  <a:pt x="9525" y="47625"/>
                </a:lnTo>
                <a:lnTo>
                  <a:pt x="9525" y="57150"/>
                </a:lnTo>
                <a:lnTo>
                  <a:pt x="9525" y="57150"/>
                </a:lnTo>
                <a:lnTo>
                  <a:pt x="9525" y="66675"/>
                </a:lnTo>
                <a:lnTo>
                  <a:pt x="19050" y="76200"/>
                </a:lnTo>
                <a:lnTo>
                  <a:pt x="28575" y="76200"/>
                </a:lnTo>
                <a:lnTo>
                  <a:pt x="28575" y="85725"/>
                </a:lnTo>
                <a:lnTo>
                  <a:pt x="38100" y="95250"/>
                </a:lnTo>
                <a:lnTo>
                  <a:pt x="47625" y="104775"/>
                </a:lnTo>
                <a:lnTo>
                  <a:pt x="57150" y="104775"/>
                </a:lnTo>
                <a:lnTo>
                  <a:pt x="76200" y="114300"/>
                </a:lnTo>
                <a:lnTo>
                  <a:pt x="85725" y="114300"/>
                </a:lnTo>
                <a:lnTo>
                  <a:pt x="95250" y="123825"/>
                </a:lnTo>
                <a:lnTo>
                  <a:pt x="104775" y="133350"/>
                </a:lnTo>
                <a:lnTo>
                  <a:pt x="114300" y="142875"/>
                </a:lnTo>
                <a:lnTo>
                  <a:pt x="123825" y="152400"/>
                </a:lnTo>
                <a:lnTo>
                  <a:pt x="123825" y="152400"/>
                </a:lnTo>
                <a:lnTo>
                  <a:pt x="133350" y="161925"/>
                </a:lnTo>
                <a:lnTo>
                  <a:pt x="133350" y="171450"/>
                </a:lnTo>
                <a:lnTo>
                  <a:pt x="133350" y="171450"/>
                </a:lnTo>
                <a:lnTo>
                  <a:pt x="133350" y="180975"/>
                </a:lnTo>
                <a:lnTo>
                  <a:pt x="133350" y="190500"/>
                </a:lnTo>
                <a:lnTo>
                  <a:pt x="142875" y="190500"/>
                </a:lnTo>
                <a:lnTo>
                  <a:pt x="142875" y="200025"/>
                </a:lnTo>
                <a:lnTo>
                  <a:pt x="133350" y="209550"/>
                </a:lnTo>
                <a:lnTo>
                  <a:pt x="133350" y="219075"/>
                </a:lnTo>
                <a:lnTo>
                  <a:pt x="133350" y="219075"/>
                </a:lnTo>
                <a:lnTo>
                  <a:pt x="133350" y="228600"/>
                </a:lnTo>
                <a:lnTo>
                  <a:pt x="133350" y="238125"/>
                </a:lnTo>
                <a:lnTo>
                  <a:pt x="123825" y="238125"/>
                </a:lnTo>
                <a:lnTo>
                  <a:pt x="123825" y="247650"/>
                </a:lnTo>
                <a:lnTo>
                  <a:pt x="123825" y="257175"/>
                </a:lnTo>
                <a:lnTo>
                  <a:pt x="114300" y="257175"/>
                </a:lnTo>
                <a:lnTo>
                  <a:pt x="104775" y="266700"/>
                </a:lnTo>
                <a:lnTo>
                  <a:pt x="95250" y="266700"/>
                </a:lnTo>
                <a:lnTo>
                  <a:pt x="85725" y="266700"/>
                </a:lnTo>
                <a:lnTo>
                  <a:pt x="76200" y="266700"/>
                </a:lnTo>
                <a:lnTo>
                  <a:pt x="66675" y="266700"/>
                </a:lnTo>
                <a:lnTo>
                  <a:pt x="57150" y="266700"/>
                </a:lnTo>
                <a:lnTo>
                  <a:pt x="47625" y="266700"/>
                </a:lnTo>
                <a:lnTo>
                  <a:pt x="38100" y="266700"/>
                </a:lnTo>
                <a:lnTo>
                  <a:pt x="28575" y="266700"/>
                </a:lnTo>
                <a:lnTo>
                  <a:pt x="28575" y="257175"/>
                </a:lnTo>
                <a:lnTo>
                  <a:pt x="19050" y="257175"/>
                </a:lnTo>
                <a:lnTo>
                  <a:pt x="9525" y="257175"/>
                </a:lnTo>
                <a:lnTo>
                  <a:pt x="9525" y="247650"/>
                </a:lnTo>
                <a:lnTo>
                  <a:pt x="0" y="247650"/>
                </a:lnTo>
                <a:lnTo>
                  <a:pt x="0" y="247650"/>
                </a:lnTo>
                <a:lnTo>
                  <a:pt x="0" y="24765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286000" y="3943350"/>
            <a:ext cx="304801" cy="504826"/>
          </a:xfrm>
          <a:custGeom>
            <a:avLst/>
            <a:gdLst/>
            <a:ahLst/>
            <a:cxnLst/>
            <a:rect l="0" t="0" r="0" b="0"/>
            <a:pathLst>
              <a:path w="304801" h="504826">
                <a:moveTo>
                  <a:pt x="295275" y="9525"/>
                </a:moveTo>
                <a:lnTo>
                  <a:pt x="295275" y="9525"/>
                </a:lnTo>
                <a:lnTo>
                  <a:pt x="304800" y="0"/>
                </a:lnTo>
                <a:lnTo>
                  <a:pt x="304800" y="0"/>
                </a:lnTo>
                <a:lnTo>
                  <a:pt x="295275" y="0"/>
                </a:lnTo>
                <a:lnTo>
                  <a:pt x="304800" y="0"/>
                </a:lnTo>
                <a:lnTo>
                  <a:pt x="304800" y="0"/>
                </a:lnTo>
                <a:lnTo>
                  <a:pt x="304800" y="0"/>
                </a:lnTo>
                <a:lnTo>
                  <a:pt x="304800" y="0"/>
                </a:lnTo>
                <a:lnTo>
                  <a:pt x="304800" y="0"/>
                </a:lnTo>
                <a:lnTo>
                  <a:pt x="304800" y="0"/>
                </a:lnTo>
                <a:lnTo>
                  <a:pt x="304800" y="0"/>
                </a:lnTo>
                <a:lnTo>
                  <a:pt x="304800" y="0"/>
                </a:lnTo>
                <a:lnTo>
                  <a:pt x="304800" y="0"/>
                </a:lnTo>
                <a:lnTo>
                  <a:pt x="295275" y="0"/>
                </a:lnTo>
                <a:lnTo>
                  <a:pt x="285750" y="0"/>
                </a:lnTo>
                <a:lnTo>
                  <a:pt x="276225" y="0"/>
                </a:lnTo>
                <a:lnTo>
                  <a:pt x="257175" y="0"/>
                </a:lnTo>
                <a:lnTo>
                  <a:pt x="238125" y="0"/>
                </a:lnTo>
                <a:lnTo>
                  <a:pt x="228600" y="0"/>
                </a:lnTo>
                <a:lnTo>
                  <a:pt x="209550" y="0"/>
                </a:lnTo>
                <a:lnTo>
                  <a:pt x="190500" y="9525"/>
                </a:lnTo>
                <a:lnTo>
                  <a:pt x="171450" y="9525"/>
                </a:lnTo>
                <a:lnTo>
                  <a:pt x="152400" y="19050"/>
                </a:lnTo>
                <a:lnTo>
                  <a:pt x="133350" y="19050"/>
                </a:lnTo>
                <a:lnTo>
                  <a:pt x="104775" y="28575"/>
                </a:lnTo>
                <a:lnTo>
                  <a:pt x="95250" y="28575"/>
                </a:lnTo>
                <a:lnTo>
                  <a:pt x="85725" y="38100"/>
                </a:lnTo>
                <a:lnTo>
                  <a:pt x="66675" y="47625"/>
                </a:lnTo>
                <a:lnTo>
                  <a:pt x="47625" y="57150"/>
                </a:lnTo>
                <a:lnTo>
                  <a:pt x="38100" y="66675"/>
                </a:lnTo>
                <a:lnTo>
                  <a:pt x="28575" y="76200"/>
                </a:lnTo>
                <a:lnTo>
                  <a:pt x="9525" y="85725"/>
                </a:lnTo>
                <a:lnTo>
                  <a:pt x="9525" y="95250"/>
                </a:lnTo>
                <a:lnTo>
                  <a:pt x="0" y="114300"/>
                </a:lnTo>
                <a:lnTo>
                  <a:pt x="0" y="123825"/>
                </a:lnTo>
                <a:lnTo>
                  <a:pt x="0" y="142875"/>
                </a:lnTo>
                <a:lnTo>
                  <a:pt x="0" y="161925"/>
                </a:lnTo>
                <a:lnTo>
                  <a:pt x="0" y="171450"/>
                </a:lnTo>
                <a:lnTo>
                  <a:pt x="9525" y="190500"/>
                </a:lnTo>
                <a:lnTo>
                  <a:pt x="19050" y="209550"/>
                </a:lnTo>
                <a:lnTo>
                  <a:pt x="28575" y="228600"/>
                </a:lnTo>
                <a:lnTo>
                  <a:pt x="28575" y="247650"/>
                </a:lnTo>
                <a:lnTo>
                  <a:pt x="47625" y="257175"/>
                </a:lnTo>
                <a:lnTo>
                  <a:pt x="57150" y="276225"/>
                </a:lnTo>
                <a:lnTo>
                  <a:pt x="66675" y="295275"/>
                </a:lnTo>
                <a:lnTo>
                  <a:pt x="85725" y="323850"/>
                </a:lnTo>
                <a:lnTo>
                  <a:pt x="95250" y="342900"/>
                </a:lnTo>
                <a:lnTo>
                  <a:pt x="114300" y="361950"/>
                </a:lnTo>
                <a:lnTo>
                  <a:pt x="123825" y="381000"/>
                </a:lnTo>
                <a:lnTo>
                  <a:pt x="142875" y="400050"/>
                </a:lnTo>
                <a:lnTo>
                  <a:pt x="142875" y="419100"/>
                </a:lnTo>
                <a:lnTo>
                  <a:pt x="152400" y="438150"/>
                </a:lnTo>
                <a:lnTo>
                  <a:pt x="161925" y="447675"/>
                </a:lnTo>
                <a:lnTo>
                  <a:pt x="161925" y="466725"/>
                </a:lnTo>
                <a:lnTo>
                  <a:pt x="171450" y="476250"/>
                </a:lnTo>
                <a:lnTo>
                  <a:pt x="161925" y="485775"/>
                </a:lnTo>
                <a:lnTo>
                  <a:pt x="161925" y="495300"/>
                </a:lnTo>
                <a:lnTo>
                  <a:pt x="152400" y="504825"/>
                </a:lnTo>
                <a:lnTo>
                  <a:pt x="142875" y="504825"/>
                </a:lnTo>
                <a:lnTo>
                  <a:pt x="133350" y="504825"/>
                </a:lnTo>
                <a:lnTo>
                  <a:pt x="114300" y="504825"/>
                </a:lnTo>
                <a:lnTo>
                  <a:pt x="95250" y="504825"/>
                </a:lnTo>
                <a:lnTo>
                  <a:pt x="76200" y="504825"/>
                </a:lnTo>
                <a:lnTo>
                  <a:pt x="57150" y="504825"/>
                </a:lnTo>
                <a:lnTo>
                  <a:pt x="47625" y="504825"/>
                </a:lnTo>
                <a:lnTo>
                  <a:pt x="38100" y="504825"/>
                </a:lnTo>
                <a:lnTo>
                  <a:pt x="38100" y="50482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238375" y="4448175"/>
            <a:ext cx="409576" cy="447676"/>
          </a:xfrm>
          <a:custGeom>
            <a:avLst/>
            <a:gdLst/>
            <a:ahLst/>
            <a:cxnLst/>
            <a:rect l="0" t="0" r="0" b="0"/>
            <a:pathLst>
              <a:path w="409576" h="447676">
                <a:moveTo>
                  <a:pt x="409575" y="428625"/>
                </a:moveTo>
                <a:lnTo>
                  <a:pt x="409575" y="428625"/>
                </a:lnTo>
                <a:lnTo>
                  <a:pt x="409575" y="428625"/>
                </a:lnTo>
                <a:lnTo>
                  <a:pt x="409575" y="428625"/>
                </a:lnTo>
                <a:lnTo>
                  <a:pt x="409575" y="428625"/>
                </a:lnTo>
                <a:lnTo>
                  <a:pt x="409575" y="428625"/>
                </a:lnTo>
                <a:lnTo>
                  <a:pt x="409575" y="428625"/>
                </a:lnTo>
                <a:lnTo>
                  <a:pt x="400050" y="428625"/>
                </a:lnTo>
                <a:lnTo>
                  <a:pt x="400050" y="428625"/>
                </a:lnTo>
                <a:lnTo>
                  <a:pt x="390525" y="428625"/>
                </a:lnTo>
                <a:lnTo>
                  <a:pt x="390525" y="438150"/>
                </a:lnTo>
                <a:lnTo>
                  <a:pt x="390525" y="438150"/>
                </a:lnTo>
                <a:lnTo>
                  <a:pt x="381000" y="438150"/>
                </a:lnTo>
                <a:lnTo>
                  <a:pt x="371475" y="438150"/>
                </a:lnTo>
                <a:lnTo>
                  <a:pt x="361950" y="447675"/>
                </a:lnTo>
                <a:lnTo>
                  <a:pt x="352425" y="447675"/>
                </a:lnTo>
                <a:lnTo>
                  <a:pt x="342900" y="447675"/>
                </a:lnTo>
                <a:lnTo>
                  <a:pt x="333375" y="447675"/>
                </a:lnTo>
                <a:lnTo>
                  <a:pt x="323850" y="447675"/>
                </a:lnTo>
                <a:lnTo>
                  <a:pt x="314325" y="447675"/>
                </a:lnTo>
                <a:lnTo>
                  <a:pt x="295275" y="447675"/>
                </a:lnTo>
                <a:lnTo>
                  <a:pt x="285750" y="438150"/>
                </a:lnTo>
                <a:lnTo>
                  <a:pt x="266700" y="438150"/>
                </a:lnTo>
                <a:lnTo>
                  <a:pt x="257175" y="438150"/>
                </a:lnTo>
                <a:lnTo>
                  <a:pt x="238125" y="428625"/>
                </a:lnTo>
                <a:lnTo>
                  <a:pt x="228600" y="428625"/>
                </a:lnTo>
                <a:lnTo>
                  <a:pt x="219075" y="419100"/>
                </a:lnTo>
                <a:lnTo>
                  <a:pt x="200025" y="409575"/>
                </a:lnTo>
                <a:lnTo>
                  <a:pt x="190500" y="400050"/>
                </a:lnTo>
                <a:lnTo>
                  <a:pt x="190500" y="400050"/>
                </a:lnTo>
                <a:lnTo>
                  <a:pt x="180975" y="390525"/>
                </a:lnTo>
                <a:lnTo>
                  <a:pt x="171450" y="371475"/>
                </a:lnTo>
                <a:lnTo>
                  <a:pt x="171450" y="361950"/>
                </a:lnTo>
                <a:lnTo>
                  <a:pt x="161925" y="361950"/>
                </a:lnTo>
                <a:lnTo>
                  <a:pt x="152400" y="342900"/>
                </a:lnTo>
                <a:lnTo>
                  <a:pt x="152400" y="342900"/>
                </a:lnTo>
                <a:lnTo>
                  <a:pt x="152400" y="333375"/>
                </a:lnTo>
                <a:lnTo>
                  <a:pt x="152400" y="323850"/>
                </a:lnTo>
                <a:lnTo>
                  <a:pt x="152400" y="314325"/>
                </a:lnTo>
                <a:lnTo>
                  <a:pt x="152400" y="304800"/>
                </a:lnTo>
                <a:lnTo>
                  <a:pt x="152400" y="295275"/>
                </a:lnTo>
                <a:lnTo>
                  <a:pt x="161925" y="295275"/>
                </a:lnTo>
                <a:lnTo>
                  <a:pt x="161925" y="285750"/>
                </a:lnTo>
                <a:lnTo>
                  <a:pt x="171450" y="276225"/>
                </a:lnTo>
                <a:lnTo>
                  <a:pt x="180975" y="266700"/>
                </a:lnTo>
                <a:lnTo>
                  <a:pt x="180975" y="257175"/>
                </a:lnTo>
                <a:lnTo>
                  <a:pt x="190500" y="247650"/>
                </a:lnTo>
                <a:lnTo>
                  <a:pt x="190500" y="238125"/>
                </a:lnTo>
                <a:lnTo>
                  <a:pt x="200025" y="238125"/>
                </a:lnTo>
                <a:lnTo>
                  <a:pt x="209550" y="228600"/>
                </a:lnTo>
                <a:lnTo>
                  <a:pt x="219075" y="219075"/>
                </a:lnTo>
                <a:lnTo>
                  <a:pt x="228600" y="209550"/>
                </a:lnTo>
                <a:lnTo>
                  <a:pt x="228600" y="200025"/>
                </a:lnTo>
                <a:lnTo>
                  <a:pt x="238125" y="190500"/>
                </a:lnTo>
                <a:lnTo>
                  <a:pt x="238125" y="180975"/>
                </a:lnTo>
                <a:lnTo>
                  <a:pt x="247650" y="171450"/>
                </a:lnTo>
                <a:lnTo>
                  <a:pt x="247650" y="161925"/>
                </a:lnTo>
                <a:lnTo>
                  <a:pt x="247650" y="152400"/>
                </a:lnTo>
                <a:lnTo>
                  <a:pt x="247650" y="142875"/>
                </a:lnTo>
                <a:lnTo>
                  <a:pt x="247650" y="133350"/>
                </a:lnTo>
                <a:lnTo>
                  <a:pt x="247650" y="123825"/>
                </a:lnTo>
                <a:lnTo>
                  <a:pt x="247650" y="104775"/>
                </a:lnTo>
                <a:lnTo>
                  <a:pt x="247650" y="95250"/>
                </a:lnTo>
                <a:lnTo>
                  <a:pt x="238125" y="85725"/>
                </a:lnTo>
                <a:lnTo>
                  <a:pt x="238125" y="76200"/>
                </a:lnTo>
                <a:lnTo>
                  <a:pt x="228600" y="66675"/>
                </a:lnTo>
                <a:lnTo>
                  <a:pt x="228600" y="66675"/>
                </a:lnTo>
                <a:lnTo>
                  <a:pt x="219075" y="57150"/>
                </a:lnTo>
                <a:lnTo>
                  <a:pt x="209550" y="47625"/>
                </a:lnTo>
                <a:lnTo>
                  <a:pt x="200025" y="38100"/>
                </a:lnTo>
                <a:lnTo>
                  <a:pt x="190500" y="28575"/>
                </a:lnTo>
                <a:lnTo>
                  <a:pt x="180975" y="19050"/>
                </a:lnTo>
                <a:lnTo>
                  <a:pt x="171450" y="19050"/>
                </a:lnTo>
                <a:lnTo>
                  <a:pt x="161925" y="9525"/>
                </a:lnTo>
                <a:lnTo>
                  <a:pt x="152400" y="9525"/>
                </a:lnTo>
                <a:lnTo>
                  <a:pt x="142875" y="0"/>
                </a:lnTo>
                <a:lnTo>
                  <a:pt x="133350" y="0"/>
                </a:lnTo>
                <a:lnTo>
                  <a:pt x="114300" y="0"/>
                </a:lnTo>
                <a:lnTo>
                  <a:pt x="104775" y="0"/>
                </a:lnTo>
                <a:lnTo>
                  <a:pt x="95250" y="0"/>
                </a:lnTo>
                <a:lnTo>
                  <a:pt x="76200" y="0"/>
                </a:lnTo>
                <a:lnTo>
                  <a:pt x="66675" y="0"/>
                </a:lnTo>
                <a:lnTo>
                  <a:pt x="47625" y="0"/>
                </a:lnTo>
                <a:lnTo>
                  <a:pt x="38100" y="0"/>
                </a:lnTo>
                <a:lnTo>
                  <a:pt x="28575" y="0"/>
                </a:lnTo>
                <a:lnTo>
                  <a:pt x="19050" y="0"/>
                </a:lnTo>
                <a:lnTo>
                  <a:pt x="19050" y="0"/>
                </a:lnTo>
                <a:lnTo>
                  <a:pt x="19050" y="0"/>
                </a:lnTo>
                <a:lnTo>
                  <a:pt x="9525" y="0"/>
                </a:lnTo>
                <a:lnTo>
                  <a:pt x="9525" y="0"/>
                </a:lnTo>
                <a:lnTo>
                  <a:pt x="0" y="0"/>
                </a:lnTo>
                <a:lnTo>
                  <a:pt x="0" y="0"/>
                </a:lnTo>
                <a:lnTo>
                  <a:pt x="0" y="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1724025" y="4191000"/>
            <a:ext cx="314326" cy="457201"/>
          </a:xfrm>
          <a:custGeom>
            <a:avLst/>
            <a:gdLst/>
            <a:ahLst/>
            <a:cxnLst/>
            <a:rect l="0" t="0" r="0" b="0"/>
            <a:pathLst>
              <a:path w="314326" h="457201">
                <a:moveTo>
                  <a:pt x="0" y="28575"/>
                </a:moveTo>
                <a:lnTo>
                  <a:pt x="9525" y="28575"/>
                </a:lnTo>
                <a:lnTo>
                  <a:pt x="0" y="19050"/>
                </a:lnTo>
                <a:lnTo>
                  <a:pt x="9525" y="19050"/>
                </a:lnTo>
                <a:lnTo>
                  <a:pt x="19050" y="9525"/>
                </a:lnTo>
                <a:lnTo>
                  <a:pt x="28575" y="0"/>
                </a:lnTo>
                <a:lnTo>
                  <a:pt x="47625" y="0"/>
                </a:lnTo>
                <a:lnTo>
                  <a:pt x="57150" y="0"/>
                </a:lnTo>
                <a:lnTo>
                  <a:pt x="76200" y="0"/>
                </a:lnTo>
                <a:lnTo>
                  <a:pt x="95250" y="0"/>
                </a:lnTo>
                <a:lnTo>
                  <a:pt x="114300" y="9525"/>
                </a:lnTo>
                <a:lnTo>
                  <a:pt x="133350" y="19050"/>
                </a:lnTo>
                <a:lnTo>
                  <a:pt x="152400" y="28575"/>
                </a:lnTo>
                <a:lnTo>
                  <a:pt x="171450" y="47625"/>
                </a:lnTo>
                <a:lnTo>
                  <a:pt x="190500" y="66675"/>
                </a:lnTo>
                <a:lnTo>
                  <a:pt x="200025" y="85725"/>
                </a:lnTo>
                <a:lnTo>
                  <a:pt x="219075" y="104775"/>
                </a:lnTo>
                <a:lnTo>
                  <a:pt x="228600" y="123825"/>
                </a:lnTo>
                <a:lnTo>
                  <a:pt x="238125" y="142875"/>
                </a:lnTo>
                <a:lnTo>
                  <a:pt x="238125" y="171450"/>
                </a:lnTo>
                <a:lnTo>
                  <a:pt x="238125" y="190500"/>
                </a:lnTo>
                <a:lnTo>
                  <a:pt x="238125" y="219075"/>
                </a:lnTo>
                <a:lnTo>
                  <a:pt x="228600" y="228600"/>
                </a:lnTo>
                <a:lnTo>
                  <a:pt x="219075" y="247650"/>
                </a:lnTo>
                <a:lnTo>
                  <a:pt x="209550" y="266700"/>
                </a:lnTo>
                <a:lnTo>
                  <a:pt x="190500" y="276225"/>
                </a:lnTo>
                <a:lnTo>
                  <a:pt x="180975" y="295275"/>
                </a:lnTo>
                <a:lnTo>
                  <a:pt x="152400" y="295275"/>
                </a:lnTo>
                <a:lnTo>
                  <a:pt x="133350" y="304800"/>
                </a:lnTo>
                <a:lnTo>
                  <a:pt x="114300" y="304800"/>
                </a:lnTo>
                <a:lnTo>
                  <a:pt x="85725" y="304800"/>
                </a:lnTo>
                <a:lnTo>
                  <a:pt x="66675" y="304800"/>
                </a:lnTo>
                <a:lnTo>
                  <a:pt x="47625" y="304800"/>
                </a:lnTo>
                <a:lnTo>
                  <a:pt x="38100" y="295275"/>
                </a:lnTo>
                <a:lnTo>
                  <a:pt x="28575" y="285750"/>
                </a:lnTo>
                <a:lnTo>
                  <a:pt x="19050" y="276225"/>
                </a:lnTo>
                <a:lnTo>
                  <a:pt x="9525" y="266700"/>
                </a:lnTo>
                <a:lnTo>
                  <a:pt x="9525" y="247650"/>
                </a:lnTo>
                <a:lnTo>
                  <a:pt x="9525" y="238125"/>
                </a:lnTo>
                <a:lnTo>
                  <a:pt x="9525" y="228600"/>
                </a:lnTo>
                <a:lnTo>
                  <a:pt x="9525" y="219075"/>
                </a:lnTo>
                <a:lnTo>
                  <a:pt x="19050" y="209550"/>
                </a:lnTo>
                <a:lnTo>
                  <a:pt x="28575" y="209550"/>
                </a:lnTo>
                <a:lnTo>
                  <a:pt x="38100" y="200025"/>
                </a:lnTo>
                <a:lnTo>
                  <a:pt x="57150" y="200025"/>
                </a:lnTo>
                <a:lnTo>
                  <a:pt x="76200" y="209550"/>
                </a:lnTo>
                <a:lnTo>
                  <a:pt x="85725" y="219075"/>
                </a:lnTo>
                <a:lnTo>
                  <a:pt x="95250" y="228600"/>
                </a:lnTo>
                <a:lnTo>
                  <a:pt x="114300" y="238125"/>
                </a:lnTo>
                <a:lnTo>
                  <a:pt x="133350" y="257175"/>
                </a:lnTo>
                <a:lnTo>
                  <a:pt x="152400" y="276225"/>
                </a:lnTo>
                <a:lnTo>
                  <a:pt x="171450" y="295275"/>
                </a:lnTo>
                <a:lnTo>
                  <a:pt x="180975" y="314325"/>
                </a:lnTo>
                <a:lnTo>
                  <a:pt x="190500" y="333375"/>
                </a:lnTo>
                <a:lnTo>
                  <a:pt x="209550" y="361950"/>
                </a:lnTo>
                <a:lnTo>
                  <a:pt x="228600" y="381000"/>
                </a:lnTo>
                <a:lnTo>
                  <a:pt x="238125" y="390525"/>
                </a:lnTo>
                <a:lnTo>
                  <a:pt x="257175" y="409575"/>
                </a:lnTo>
                <a:lnTo>
                  <a:pt x="276225" y="428625"/>
                </a:lnTo>
                <a:lnTo>
                  <a:pt x="295275" y="447675"/>
                </a:lnTo>
                <a:lnTo>
                  <a:pt x="304800" y="457200"/>
                </a:lnTo>
                <a:lnTo>
                  <a:pt x="314325" y="457200"/>
                </a:lnTo>
                <a:lnTo>
                  <a:pt x="314325" y="45720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038475" y="2828925"/>
            <a:ext cx="7772401" cy="171451"/>
          </a:xfrm>
          <a:custGeom>
            <a:avLst/>
            <a:gdLst/>
            <a:ahLst/>
            <a:cxnLst/>
            <a:rect l="0" t="0" r="0" b="0"/>
            <a:pathLst>
              <a:path w="7772401" h="171451">
                <a:moveTo>
                  <a:pt x="0" y="28575"/>
                </a:moveTo>
                <a:lnTo>
                  <a:pt x="0" y="19050"/>
                </a:lnTo>
                <a:lnTo>
                  <a:pt x="0" y="19050"/>
                </a:lnTo>
                <a:lnTo>
                  <a:pt x="0" y="19050"/>
                </a:lnTo>
                <a:lnTo>
                  <a:pt x="9525" y="19050"/>
                </a:lnTo>
                <a:lnTo>
                  <a:pt x="9525" y="19050"/>
                </a:lnTo>
                <a:lnTo>
                  <a:pt x="9525" y="19050"/>
                </a:lnTo>
                <a:lnTo>
                  <a:pt x="19050" y="19050"/>
                </a:lnTo>
                <a:lnTo>
                  <a:pt x="28575" y="19050"/>
                </a:lnTo>
                <a:lnTo>
                  <a:pt x="28575" y="19050"/>
                </a:lnTo>
                <a:lnTo>
                  <a:pt x="38100" y="19050"/>
                </a:lnTo>
                <a:lnTo>
                  <a:pt x="47625" y="19050"/>
                </a:lnTo>
                <a:lnTo>
                  <a:pt x="57150" y="19050"/>
                </a:lnTo>
                <a:lnTo>
                  <a:pt x="66675" y="9525"/>
                </a:lnTo>
                <a:lnTo>
                  <a:pt x="85725" y="9525"/>
                </a:lnTo>
                <a:lnTo>
                  <a:pt x="104775" y="9525"/>
                </a:lnTo>
                <a:lnTo>
                  <a:pt x="114300" y="9525"/>
                </a:lnTo>
                <a:lnTo>
                  <a:pt x="133350" y="9525"/>
                </a:lnTo>
                <a:lnTo>
                  <a:pt x="152400" y="19050"/>
                </a:lnTo>
                <a:lnTo>
                  <a:pt x="161925" y="19050"/>
                </a:lnTo>
                <a:lnTo>
                  <a:pt x="180975" y="19050"/>
                </a:lnTo>
                <a:lnTo>
                  <a:pt x="190500" y="19050"/>
                </a:lnTo>
                <a:lnTo>
                  <a:pt x="209550" y="19050"/>
                </a:lnTo>
                <a:lnTo>
                  <a:pt x="228600" y="28575"/>
                </a:lnTo>
                <a:lnTo>
                  <a:pt x="247650" y="28575"/>
                </a:lnTo>
                <a:lnTo>
                  <a:pt x="276225" y="28575"/>
                </a:lnTo>
                <a:lnTo>
                  <a:pt x="295275" y="28575"/>
                </a:lnTo>
                <a:lnTo>
                  <a:pt x="314325" y="28575"/>
                </a:lnTo>
                <a:lnTo>
                  <a:pt x="333375" y="28575"/>
                </a:lnTo>
                <a:lnTo>
                  <a:pt x="352425" y="28575"/>
                </a:lnTo>
                <a:lnTo>
                  <a:pt x="381000" y="28575"/>
                </a:lnTo>
                <a:lnTo>
                  <a:pt x="400050" y="28575"/>
                </a:lnTo>
                <a:lnTo>
                  <a:pt x="428625" y="28575"/>
                </a:lnTo>
                <a:lnTo>
                  <a:pt x="447675" y="38100"/>
                </a:lnTo>
                <a:lnTo>
                  <a:pt x="466725" y="38100"/>
                </a:lnTo>
                <a:lnTo>
                  <a:pt x="485775" y="38100"/>
                </a:lnTo>
                <a:lnTo>
                  <a:pt x="504825" y="38100"/>
                </a:lnTo>
                <a:lnTo>
                  <a:pt x="533400" y="47625"/>
                </a:lnTo>
                <a:lnTo>
                  <a:pt x="552450" y="47625"/>
                </a:lnTo>
                <a:lnTo>
                  <a:pt x="571500" y="47625"/>
                </a:lnTo>
                <a:lnTo>
                  <a:pt x="600075" y="47625"/>
                </a:lnTo>
                <a:lnTo>
                  <a:pt x="619125" y="47625"/>
                </a:lnTo>
                <a:lnTo>
                  <a:pt x="647700" y="47625"/>
                </a:lnTo>
                <a:lnTo>
                  <a:pt x="666750" y="47625"/>
                </a:lnTo>
                <a:lnTo>
                  <a:pt x="695325" y="47625"/>
                </a:lnTo>
                <a:lnTo>
                  <a:pt x="723900" y="47625"/>
                </a:lnTo>
                <a:lnTo>
                  <a:pt x="742950" y="47625"/>
                </a:lnTo>
                <a:lnTo>
                  <a:pt x="771525" y="47625"/>
                </a:lnTo>
                <a:lnTo>
                  <a:pt x="800100" y="47625"/>
                </a:lnTo>
                <a:lnTo>
                  <a:pt x="819150" y="47625"/>
                </a:lnTo>
                <a:lnTo>
                  <a:pt x="857250" y="57150"/>
                </a:lnTo>
                <a:lnTo>
                  <a:pt x="876300" y="57150"/>
                </a:lnTo>
                <a:lnTo>
                  <a:pt x="904875" y="57150"/>
                </a:lnTo>
                <a:lnTo>
                  <a:pt x="933450" y="57150"/>
                </a:lnTo>
                <a:lnTo>
                  <a:pt x="962025" y="57150"/>
                </a:lnTo>
                <a:lnTo>
                  <a:pt x="990600" y="57150"/>
                </a:lnTo>
                <a:lnTo>
                  <a:pt x="1019175" y="66675"/>
                </a:lnTo>
                <a:lnTo>
                  <a:pt x="1047750" y="66675"/>
                </a:lnTo>
                <a:lnTo>
                  <a:pt x="1076325" y="66675"/>
                </a:lnTo>
                <a:lnTo>
                  <a:pt x="1104900" y="66675"/>
                </a:lnTo>
                <a:lnTo>
                  <a:pt x="1143000" y="66675"/>
                </a:lnTo>
                <a:lnTo>
                  <a:pt x="1171575" y="66675"/>
                </a:lnTo>
                <a:lnTo>
                  <a:pt x="1200150" y="66675"/>
                </a:lnTo>
                <a:lnTo>
                  <a:pt x="1238250" y="66675"/>
                </a:lnTo>
                <a:lnTo>
                  <a:pt x="1266825" y="66675"/>
                </a:lnTo>
                <a:lnTo>
                  <a:pt x="1304925" y="57150"/>
                </a:lnTo>
                <a:lnTo>
                  <a:pt x="1343025" y="57150"/>
                </a:lnTo>
                <a:lnTo>
                  <a:pt x="1371600" y="57150"/>
                </a:lnTo>
                <a:lnTo>
                  <a:pt x="1409700" y="57150"/>
                </a:lnTo>
                <a:lnTo>
                  <a:pt x="1447800" y="47625"/>
                </a:lnTo>
                <a:lnTo>
                  <a:pt x="1485900" y="47625"/>
                </a:lnTo>
                <a:lnTo>
                  <a:pt x="1524000" y="47625"/>
                </a:lnTo>
                <a:lnTo>
                  <a:pt x="1562100" y="47625"/>
                </a:lnTo>
                <a:lnTo>
                  <a:pt x="1600200" y="38100"/>
                </a:lnTo>
                <a:lnTo>
                  <a:pt x="1638300" y="38100"/>
                </a:lnTo>
                <a:lnTo>
                  <a:pt x="1676400" y="38100"/>
                </a:lnTo>
                <a:lnTo>
                  <a:pt x="1714500" y="28575"/>
                </a:lnTo>
                <a:lnTo>
                  <a:pt x="1752600" y="28575"/>
                </a:lnTo>
                <a:lnTo>
                  <a:pt x="1790700" y="28575"/>
                </a:lnTo>
                <a:lnTo>
                  <a:pt x="1828800" y="28575"/>
                </a:lnTo>
                <a:lnTo>
                  <a:pt x="1866900" y="19050"/>
                </a:lnTo>
                <a:lnTo>
                  <a:pt x="1914525" y="19050"/>
                </a:lnTo>
                <a:lnTo>
                  <a:pt x="1952625" y="19050"/>
                </a:lnTo>
                <a:lnTo>
                  <a:pt x="1990725" y="19050"/>
                </a:lnTo>
                <a:lnTo>
                  <a:pt x="2028825" y="19050"/>
                </a:lnTo>
                <a:lnTo>
                  <a:pt x="2066925" y="19050"/>
                </a:lnTo>
                <a:lnTo>
                  <a:pt x="2105025" y="19050"/>
                </a:lnTo>
                <a:lnTo>
                  <a:pt x="2143125" y="19050"/>
                </a:lnTo>
                <a:lnTo>
                  <a:pt x="2181225" y="19050"/>
                </a:lnTo>
                <a:lnTo>
                  <a:pt x="2219325" y="19050"/>
                </a:lnTo>
                <a:lnTo>
                  <a:pt x="2247900" y="19050"/>
                </a:lnTo>
                <a:lnTo>
                  <a:pt x="2286000" y="19050"/>
                </a:lnTo>
                <a:lnTo>
                  <a:pt x="2324100" y="19050"/>
                </a:lnTo>
                <a:lnTo>
                  <a:pt x="2362200" y="19050"/>
                </a:lnTo>
                <a:lnTo>
                  <a:pt x="2400300" y="19050"/>
                </a:lnTo>
                <a:lnTo>
                  <a:pt x="2438400" y="19050"/>
                </a:lnTo>
                <a:lnTo>
                  <a:pt x="2466975" y="19050"/>
                </a:lnTo>
                <a:lnTo>
                  <a:pt x="2505075" y="28575"/>
                </a:lnTo>
                <a:lnTo>
                  <a:pt x="2543175" y="28575"/>
                </a:lnTo>
                <a:lnTo>
                  <a:pt x="2581275" y="28575"/>
                </a:lnTo>
                <a:lnTo>
                  <a:pt x="2619375" y="28575"/>
                </a:lnTo>
                <a:lnTo>
                  <a:pt x="2657475" y="28575"/>
                </a:lnTo>
                <a:lnTo>
                  <a:pt x="2695575" y="28575"/>
                </a:lnTo>
                <a:lnTo>
                  <a:pt x="2733675" y="28575"/>
                </a:lnTo>
                <a:lnTo>
                  <a:pt x="2771775" y="28575"/>
                </a:lnTo>
                <a:lnTo>
                  <a:pt x="2809875" y="28575"/>
                </a:lnTo>
                <a:lnTo>
                  <a:pt x="2847975" y="28575"/>
                </a:lnTo>
                <a:lnTo>
                  <a:pt x="2876550" y="28575"/>
                </a:lnTo>
                <a:lnTo>
                  <a:pt x="2914650" y="28575"/>
                </a:lnTo>
                <a:lnTo>
                  <a:pt x="2952750" y="28575"/>
                </a:lnTo>
                <a:lnTo>
                  <a:pt x="2990850" y="28575"/>
                </a:lnTo>
                <a:lnTo>
                  <a:pt x="3028950" y="19050"/>
                </a:lnTo>
                <a:lnTo>
                  <a:pt x="3057525" y="28575"/>
                </a:lnTo>
                <a:lnTo>
                  <a:pt x="3105150" y="19050"/>
                </a:lnTo>
                <a:lnTo>
                  <a:pt x="3133725" y="19050"/>
                </a:lnTo>
                <a:lnTo>
                  <a:pt x="3171825" y="19050"/>
                </a:lnTo>
                <a:lnTo>
                  <a:pt x="3200400" y="19050"/>
                </a:lnTo>
                <a:lnTo>
                  <a:pt x="3238500" y="19050"/>
                </a:lnTo>
                <a:lnTo>
                  <a:pt x="3276600" y="19050"/>
                </a:lnTo>
                <a:lnTo>
                  <a:pt x="3305175" y="9525"/>
                </a:lnTo>
                <a:lnTo>
                  <a:pt x="3343275" y="9525"/>
                </a:lnTo>
                <a:lnTo>
                  <a:pt x="3381375" y="9525"/>
                </a:lnTo>
                <a:lnTo>
                  <a:pt x="3419475" y="9525"/>
                </a:lnTo>
                <a:lnTo>
                  <a:pt x="3457575" y="9525"/>
                </a:lnTo>
                <a:lnTo>
                  <a:pt x="3495675" y="9525"/>
                </a:lnTo>
                <a:lnTo>
                  <a:pt x="3524250" y="0"/>
                </a:lnTo>
                <a:lnTo>
                  <a:pt x="3562350" y="0"/>
                </a:lnTo>
                <a:lnTo>
                  <a:pt x="3600450" y="0"/>
                </a:lnTo>
                <a:lnTo>
                  <a:pt x="3638550" y="9525"/>
                </a:lnTo>
                <a:lnTo>
                  <a:pt x="3676650" y="9525"/>
                </a:lnTo>
                <a:lnTo>
                  <a:pt x="3714750" y="9525"/>
                </a:lnTo>
                <a:lnTo>
                  <a:pt x="3752850" y="9525"/>
                </a:lnTo>
                <a:lnTo>
                  <a:pt x="3790950" y="9525"/>
                </a:lnTo>
                <a:lnTo>
                  <a:pt x="3829050" y="9525"/>
                </a:lnTo>
                <a:lnTo>
                  <a:pt x="3867150" y="9525"/>
                </a:lnTo>
                <a:lnTo>
                  <a:pt x="3914775" y="9525"/>
                </a:lnTo>
                <a:lnTo>
                  <a:pt x="3952875" y="9525"/>
                </a:lnTo>
                <a:lnTo>
                  <a:pt x="3990975" y="9525"/>
                </a:lnTo>
                <a:lnTo>
                  <a:pt x="4038600" y="9525"/>
                </a:lnTo>
                <a:lnTo>
                  <a:pt x="4076700" y="9525"/>
                </a:lnTo>
                <a:lnTo>
                  <a:pt x="4114800" y="9525"/>
                </a:lnTo>
                <a:lnTo>
                  <a:pt x="4152900" y="9525"/>
                </a:lnTo>
                <a:lnTo>
                  <a:pt x="4200525" y="19050"/>
                </a:lnTo>
                <a:lnTo>
                  <a:pt x="4238625" y="19050"/>
                </a:lnTo>
                <a:lnTo>
                  <a:pt x="4276725" y="19050"/>
                </a:lnTo>
                <a:lnTo>
                  <a:pt x="4324350" y="19050"/>
                </a:lnTo>
                <a:lnTo>
                  <a:pt x="4362450" y="19050"/>
                </a:lnTo>
                <a:lnTo>
                  <a:pt x="4400550" y="19050"/>
                </a:lnTo>
                <a:lnTo>
                  <a:pt x="4438650" y="19050"/>
                </a:lnTo>
                <a:lnTo>
                  <a:pt x="4486275" y="19050"/>
                </a:lnTo>
                <a:lnTo>
                  <a:pt x="4524375" y="19050"/>
                </a:lnTo>
                <a:lnTo>
                  <a:pt x="4562475" y="19050"/>
                </a:lnTo>
                <a:lnTo>
                  <a:pt x="4610100" y="19050"/>
                </a:lnTo>
                <a:lnTo>
                  <a:pt x="4648200" y="19050"/>
                </a:lnTo>
                <a:lnTo>
                  <a:pt x="4686300" y="19050"/>
                </a:lnTo>
                <a:lnTo>
                  <a:pt x="4724400" y="19050"/>
                </a:lnTo>
                <a:lnTo>
                  <a:pt x="4772025" y="19050"/>
                </a:lnTo>
                <a:lnTo>
                  <a:pt x="4810125" y="28575"/>
                </a:lnTo>
                <a:lnTo>
                  <a:pt x="4848225" y="28575"/>
                </a:lnTo>
                <a:lnTo>
                  <a:pt x="4895850" y="28575"/>
                </a:lnTo>
                <a:lnTo>
                  <a:pt x="4933950" y="28575"/>
                </a:lnTo>
                <a:lnTo>
                  <a:pt x="4972050" y="28575"/>
                </a:lnTo>
                <a:lnTo>
                  <a:pt x="5010150" y="28575"/>
                </a:lnTo>
                <a:lnTo>
                  <a:pt x="5057775" y="28575"/>
                </a:lnTo>
                <a:lnTo>
                  <a:pt x="5105400" y="28575"/>
                </a:lnTo>
                <a:lnTo>
                  <a:pt x="5143500" y="28575"/>
                </a:lnTo>
                <a:lnTo>
                  <a:pt x="5191125" y="28575"/>
                </a:lnTo>
                <a:lnTo>
                  <a:pt x="5229225" y="38100"/>
                </a:lnTo>
                <a:lnTo>
                  <a:pt x="5276850" y="38100"/>
                </a:lnTo>
                <a:lnTo>
                  <a:pt x="5314950" y="38100"/>
                </a:lnTo>
                <a:lnTo>
                  <a:pt x="5362575" y="47625"/>
                </a:lnTo>
                <a:lnTo>
                  <a:pt x="5410200" y="47625"/>
                </a:lnTo>
                <a:lnTo>
                  <a:pt x="5448300" y="47625"/>
                </a:lnTo>
                <a:lnTo>
                  <a:pt x="5486400" y="47625"/>
                </a:lnTo>
                <a:lnTo>
                  <a:pt x="5534025" y="47625"/>
                </a:lnTo>
                <a:lnTo>
                  <a:pt x="5581650" y="47625"/>
                </a:lnTo>
                <a:lnTo>
                  <a:pt x="5629275" y="47625"/>
                </a:lnTo>
                <a:lnTo>
                  <a:pt x="5667375" y="47625"/>
                </a:lnTo>
                <a:lnTo>
                  <a:pt x="5705475" y="47625"/>
                </a:lnTo>
                <a:lnTo>
                  <a:pt x="5753100" y="57150"/>
                </a:lnTo>
                <a:lnTo>
                  <a:pt x="5800725" y="57150"/>
                </a:lnTo>
                <a:lnTo>
                  <a:pt x="5848350" y="57150"/>
                </a:lnTo>
                <a:lnTo>
                  <a:pt x="5895975" y="57150"/>
                </a:lnTo>
                <a:lnTo>
                  <a:pt x="5943600" y="57150"/>
                </a:lnTo>
                <a:lnTo>
                  <a:pt x="5991225" y="66675"/>
                </a:lnTo>
                <a:lnTo>
                  <a:pt x="6038850" y="66675"/>
                </a:lnTo>
                <a:lnTo>
                  <a:pt x="6086475" y="76200"/>
                </a:lnTo>
                <a:lnTo>
                  <a:pt x="6134100" y="76200"/>
                </a:lnTo>
                <a:lnTo>
                  <a:pt x="6181725" y="76200"/>
                </a:lnTo>
                <a:lnTo>
                  <a:pt x="6229350" y="85725"/>
                </a:lnTo>
                <a:lnTo>
                  <a:pt x="6276975" y="85725"/>
                </a:lnTo>
                <a:lnTo>
                  <a:pt x="6324600" y="85725"/>
                </a:lnTo>
                <a:lnTo>
                  <a:pt x="6372225" y="95250"/>
                </a:lnTo>
                <a:lnTo>
                  <a:pt x="6419850" y="95250"/>
                </a:lnTo>
                <a:lnTo>
                  <a:pt x="6467475" y="104775"/>
                </a:lnTo>
                <a:lnTo>
                  <a:pt x="6515100" y="104775"/>
                </a:lnTo>
                <a:lnTo>
                  <a:pt x="6553200" y="104775"/>
                </a:lnTo>
                <a:lnTo>
                  <a:pt x="6600825" y="104775"/>
                </a:lnTo>
                <a:lnTo>
                  <a:pt x="6648450" y="104775"/>
                </a:lnTo>
                <a:lnTo>
                  <a:pt x="6696075" y="114300"/>
                </a:lnTo>
                <a:lnTo>
                  <a:pt x="6743700" y="114300"/>
                </a:lnTo>
                <a:lnTo>
                  <a:pt x="6791325" y="114300"/>
                </a:lnTo>
                <a:lnTo>
                  <a:pt x="6838950" y="123825"/>
                </a:lnTo>
                <a:lnTo>
                  <a:pt x="6886575" y="123825"/>
                </a:lnTo>
                <a:lnTo>
                  <a:pt x="6934200" y="133350"/>
                </a:lnTo>
                <a:lnTo>
                  <a:pt x="6981825" y="133350"/>
                </a:lnTo>
                <a:lnTo>
                  <a:pt x="7019925" y="133350"/>
                </a:lnTo>
                <a:lnTo>
                  <a:pt x="7067550" y="133350"/>
                </a:lnTo>
                <a:lnTo>
                  <a:pt x="7105650" y="142875"/>
                </a:lnTo>
                <a:lnTo>
                  <a:pt x="7153275" y="142875"/>
                </a:lnTo>
                <a:lnTo>
                  <a:pt x="7200900" y="142875"/>
                </a:lnTo>
                <a:lnTo>
                  <a:pt x="7248525" y="142875"/>
                </a:lnTo>
                <a:lnTo>
                  <a:pt x="7286625" y="142875"/>
                </a:lnTo>
                <a:lnTo>
                  <a:pt x="7334250" y="142875"/>
                </a:lnTo>
                <a:lnTo>
                  <a:pt x="7372350" y="142875"/>
                </a:lnTo>
                <a:lnTo>
                  <a:pt x="7419975" y="142875"/>
                </a:lnTo>
                <a:lnTo>
                  <a:pt x="7458075" y="133350"/>
                </a:lnTo>
                <a:lnTo>
                  <a:pt x="7496175" y="133350"/>
                </a:lnTo>
                <a:lnTo>
                  <a:pt x="7543800" y="133350"/>
                </a:lnTo>
                <a:lnTo>
                  <a:pt x="7581900" y="133350"/>
                </a:lnTo>
                <a:lnTo>
                  <a:pt x="7629525" y="142875"/>
                </a:lnTo>
                <a:lnTo>
                  <a:pt x="7667625" y="142875"/>
                </a:lnTo>
                <a:lnTo>
                  <a:pt x="7715250" y="152400"/>
                </a:lnTo>
                <a:lnTo>
                  <a:pt x="7743825" y="161925"/>
                </a:lnTo>
                <a:lnTo>
                  <a:pt x="7772400" y="171450"/>
                </a:lnTo>
                <a:lnTo>
                  <a:pt x="7772400" y="17145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067050" y="3143250"/>
            <a:ext cx="361951" cy="9526"/>
          </a:xfrm>
          <a:custGeom>
            <a:avLst/>
            <a:gdLst/>
            <a:ahLst/>
            <a:cxnLst/>
            <a:rect l="0" t="0" r="0" b="0"/>
            <a:pathLst>
              <a:path w="361951" h="9526">
                <a:moveTo>
                  <a:pt x="9525" y="9525"/>
                </a:moveTo>
                <a:lnTo>
                  <a:pt x="9525" y="9525"/>
                </a:lnTo>
                <a:lnTo>
                  <a:pt x="0" y="9525"/>
                </a:lnTo>
                <a:lnTo>
                  <a:pt x="9525" y="9525"/>
                </a:lnTo>
                <a:lnTo>
                  <a:pt x="9525" y="9525"/>
                </a:lnTo>
                <a:lnTo>
                  <a:pt x="19050" y="9525"/>
                </a:lnTo>
                <a:lnTo>
                  <a:pt x="19050" y="9525"/>
                </a:lnTo>
                <a:lnTo>
                  <a:pt x="19050" y="9525"/>
                </a:lnTo>
                <a:lnTo>
                  <a:pt x="28575" y="9525"/>
                </a:lnTo>
                <a:lnTo>
                  <a:pt x="28575" y="9525"/>
                </a:lnTo>
                <a:lnTo>
                  <a:pt x="28575" y="9525"/>
                </a:lnTo>
                <a:lnTo>
                  <a:pt x="28575" y="9525"/>
                </a:lnTo>
                <a:lnTo>
                  <a:pt x="38100" y="9525"/>
                </a:lnTo>
                <a:lnTo>
                  <a:pt x="38100" y="0"/>
                </a:lnTo>
                <a:lnTo>
                  <a:pt x="47625" y="0"/>
                </a:lnTo>
                <a:lnTo>
                  <a:pt x="57150" y="0"/>
                </a:lnTo>
                <a:lnTo>
                  <a:pt x="66675" y="0"/>
                </a:lnTo>
                <a:lnTo>
                  <a:pt x="76200" y="0"/>
                </a:lnTo>
                <a:lnTo>
                  <a:pt x="95250" y="0"/>
                </a:lnTo>
                <a:lnTo>
                  <a:pt x="104775" y="0"/>
                </a:lnTo>
                <a:lnTo>
                  <a:pt x="123825" y="0"/>
                </a:lnTo>
                <a:lnTo>
                  <a:pt x="133350" y="0"/>
                </a:lnTo>
                <a:lnTo>
                  <a:pt x="142875" y="0"/>
                </a:lnTo>
                <a:lnTo>
                  <a:pt x="171450" y="0"/>
                </a:lnTo>
                <a:lnTo>
                  <a:pt x="180975" y="0"/>
                </a:lnTo>
                <a:lnTo>
                  <a:pt x="200025" y="0"/>
                </a:lnTo>
                <a:lnTo>
                  <a:pt x="219075" y="0"/>
                </a:lnTo>
                <a:lnTo>
                  <a:pt x="238125" y="0"/>
                </a:lnTo>
                <a:lnTo>
                  <a:pt x="257175" y="0"/>
                </a:lnTo>
                <a:lnTo>
                  <a:pt x="266700" y="0"/>
                </a:lnTo>
                <a:lnTo>
                  <a:pt x="285750" y="0"/>
                </a:lnTo>
                <a:lnTo>
                  <a:pt x="295275" y="0"/>
                </a:lnTo>
                <a:lnTo>
                  <a:pt x="304800" y="0"/>
                </a:lnTo>
                <a:lnTo>
                  <a:pt x="314325" y="0"/>
                </a:lnTo>
                <a:lnTo>
                  <a:pt x="333375" y="0"/>
                </a:lnTo>
                <a:lnTo>
                  <a:pt x="342900" y="0"/>
                </a:lnTo>
                <a:lnTo>
                  <a:pt x="352425" y="0"/>
                </a:lnTo>
                <a:lnTo>
                  <a:pt x="361950" y="0"/>
                </a:lnTo>
                <a:lnTo>
                  <a:pt x="361950" y="0"/>
                </a:lnTo>
                <a:lnTo>
                  <a:pt x="361950" y="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4572000" y="3190875"/>
            <a:ext cx="981076" cy="19051"/>
          </a:xfrm>
          <a:custGeom>
            <a:avLst/>
            <a:gdLst/>
            <a:ahLst/>
            <a:cxnLst/>
            <a:rect l="0" t="0" r="0" b="0"/>
            <a:pathLst>
              <a:path w="981076" h="19051">
                <a:moveTo>
                  <a:pt x="0" y="9525"/>
                </a:moveTo>
                <a:lnTo>
                  <a:pt x="9525" y="9525"/>
                </a:lnTo>
                <a:lnTo>
                  <a:pt x="19050" y="9525"/>
                </a:lnTo>
                <a:lnTo>
                  <a:pt x="19050" y="9525"/>
                </a:lnTo>
                <a:lnTo>
                  <a:pt x="38100" y="19050"/>
                </a:lnTo>
                <a:lnTo>
                  <a:pt x="57150" y="19050"/>
                </a:lnTo>
                <a:lnTo>
                  <a:pt x="85725" y="19050"/>
                </a:lnTo>
                <a:lnTo>
                  <a:pt x="114300" y="19050"/>
                </a:lnTo>
                <a:lnTo>
                  <a:pt x="142875" y="19050"/>
                </a:lnTo>
                <a:lnTo>
                  <a:pt x="190500" y="19050"/>
                </a:lnTo>
                <a:lnTo>
                  <a:pt x="228600" y="19050"/>
                </a:lnTo>
                <a:lnTo>
                  <a:pt x="276225" y="19050"/>
                </a:lnTo>
                <a:lnTo>
                  <a:pt x="323850" y="19050"/>
                </a:lnTo>
                <a:lnTo>
                  <a:pt x="371475" y="19050"/>
                </a:lnTo>
                <a:lnTo>
                  <a:pt x="428625" y="19050"/>
                </a:lnTo>
                <a:lnTo>
                  <a:pt x="485775" y="9525"/>
                </a:lnTo>
                <a:lnTo>
                  <a:pt x="542925" y="9525"/>
                </a:lnTo>
                <a:lnTo>
                  <a:pt x="590550" y="9525"/>
                </a:lnTo>
                <a:lnTo>
                  <a:pt x="647700" y="0"/>
                </a:lnTo>
                <a:lnTo>
                  <a:pt x="704850" y="0"/>
                </a:lnTo>
                <a:lnTo>
                  <a:pt x="762000" y="0"/>
                </a:lnTo>
                <a:lnTo>
                  <a:pt x="819150" y="0"/>
                </a:lnTo>
                <a:lnTo>
                  <a:pt x="866775" y="0"/>
                </a:lnTo>
                <a:lnTo>
                  <a:pt x="923925" y="0"/>
                </a:lnTo>
                <a:lnTo>
                  <a:pt x="962025" y="0"/>
                </a:lnTo>
                <a:lnTo>
                  <a:pt x="981075" y="0"/>
                </a:lnTo>
                <a:lnTo>
                  <a:pt x="981075" y="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3114675" y="3476625"/>
            <a:ext cx="3133726" cy="66676"/>
          </a:xfrm>
          <a:custGeom>
            <a:avLst/>
            <a:gdLst/>
            <a:ahLst/>
            <a:cxnLst/>
            <a:rect l="0" t="0" r="0" b="0"/>
            <a:pathLst>
              <a:path w="3133726" h="66676">
                <a:moveTo>
                  <a:pt x="0" y="47625"/>
                </a:moveTo>
                <a:lnTo>
                  <a:pt x="0" y="47625"/>
                </a:lnTo>
                <a:lnTo>
                  <a:pt x="0" y="47625"/>
                </a:lnTo>
                <a:lnTo>
                  <a:pt x="0" y="47625"/>
                </a:lnTo>
                <a:lnTo>
                  <a:pt x="0" y="47625"/>
                </a:lnTo>
                <a:lnTo>
                  <a:pt x="9525" y="47625"/>
                </a:lnTo>
                <a:lnTo>
                  <a:pt x="9525" y="47625"/>
                </a:lnTo>
                <a:lnTo>
                  <a:pt x="9525" y="47625"/>
                </a:lnTo>
                <a:lnTo>
                  <a:pt x="19050" y="47625"/>
                </a:lnTo>
                <a:lnTo>
                  <a:pt x="28575" y="47625"/>
                </a:lnTo>
                <a:lnTo>
                  <a:pt x="28575" y="47625"/>
                </a:lnTo>
                <a:lnTo>
                  <a:pt x="38100" y="47625"/>
                </a:lnTo>
                <a:lnTo>
                  <a:pt x="47625" y="47625"/>
                </a:lnTo>
                <a:lnTo>
                  <a:pt x="66675" y="38100"/>
                </a:lnTo>
                <a:lnTo>
                  <a:pt x="76200" y="38100"/>
                </a:lnTo>
                <a:lnTo>
                  <a:pt x="95250" y="38100"/>
                </a:lnTo>
                <a:lnTo>
                  <a:pt x="104775" y="38100"/>
                </a:lnTo>
                <a:lnTo>
                  <a:pt x="123825" y="38100"/>
                </a:lnTo>
                <a:lnTo>
                  <a:pt x="142875" y="38100"/>
                </a:lnTo>
                <a:lnTo>
                  <a:pt x="161925" y="38100"/>
                </a:lnTo>
                <a:lnTo>
                  <a:pt x="190500" y="38100"/>
                </a:lnTo>
                <a:lnTo>
                  <a:pt x="219075" y="38100"/>
                </a:lnTo>
                <a:lnTo>
                  <a:pt x="238125" y="28575"/>
                </a:lnTo>
                <a:lnTo>
                  <a:pt x="266700" y="28575"/>
                </a:lnTo>
                <a:lnTo>
                  <a:pt x="285750" y="28575"/>
                </a:lnTo>
                <a:lnTo>
                  <a:pt x="314325" y="38100"/>
                </a:lnTo>
                <a:lnTo>
                  <a:pt x="333375" y="38100"/>
                </a:lnTo>
                <a:lnTo>
                  <a:pt x="361950" y="38100"/>
                </a:lnTo>
                <a:lnTo>
                  <a:pt x="381000" y="38100"/>
                </a:lnTo>
                <a:lnTo>
                  <a:pt x="409575" y="38100"/>
                </a:lnTo>
                <a:lnTo>
                  <a:pt x="428625" y="38100"/>
                </a:lnTo>
                <a:lnTo>
                  <a:pt x="447675" y="38100"/>
                </a:lnTo>
                <a:lnTo>
                  <a:pt x="466725" y="47625"/>
                </a:lnTo>
                <a:lnTo>
                  <a:pt x="485775" y="47625"/>
                </a:lnTo>
                <a:lnTo>
                  <a:pt x="504825" y="47625"/>
                </a:lnTo>
                <a:lnTo>
                  <a:pt x="523875" y="47625"/>
                </a:lnTo>
                <a:lnTo>
                  <a:pt x="552450" y="47625"/>
                </a:lnTo>
                <a:lnTo>
                  <a:pt x="561975" y="57150"/>
                </a:lnTo>
                <a:lnTo>
                  <a:pt x="590550" y="57150"/>
                </a:lnTo>
                <a:lnTo>
                  <a:pt x="609600" y="57150"/>
                </a:lnTo>
                <a:lnTo>
                  <a:pt x="638175" y="66675"/>
                </a:lnTo>
                <a:lnTo>
                  <a:pt x="657225" y="66675"/>
                </a:lnTo>
                <a:lnTo>
                  <a:pt x="676275" y="66675"/>
                </a:lnTo>
                <a:lnTo>
                  <a:pt x="695325" y="66675"/>
                </a:lnTo>
                <a:lnTo>
                  <a:pt x="704850" y="66675"/>
                </a:lnTo>
                <a:lnTo>
                  <a:pt x="733425" y="66675"/>
                </a:lnTo>
                <a:lnTo>
                  <a:pt x="752475" y="66675"/>
                </a:lnTo>
                <a:lnTo>
                  <a:pt x="771525" y="66675"/>
                </a:lnTo>
                <a:lnTo>
                  <a:pt x="790575" y="57150"/>
                </a:lnTo>
                <a:lnTo>
                  <a:pt x="819150" y="57150"/>
                </a:lnTo>
                <a:lnTo>
                  <a:pt x="838200" y="57150"/>
                </a:lnTo>
                <a:lnTo>
                  <a:pt x="857250" y="57150"/>
                </a:lnTo>
                <a:lnTo>
                  <a:pt x="885825" y="57150"/>
                </a:lnTo>
                <a:lnTo>
                  <a:pt x="914400" y="57150"/>
                </a:lnTo>
                <a:lnTo>
                  <a:pt x="933450" y="57150"/>
                </a:lnTo>
                <a:lnTo>
                  <a:pt x="962025" y="57150"/>
                </a:lnTo>
                <a:lnTo>
                  <a:pt x="990600" y="57150"/>
                </a:lnTo>
                <a:lnTo>
                  <a:pt x="1028700" y="47625"/>
                </a:lnTo>
                <a:lnTo>
                  <a:pt x="1057275" y="47625"/>
                </a:lnTo>
                <a:lnTo>
                  <a:pt x="1095375" y="47625"/>
                </a:lnTo>
                <a:lnTo>
                  <a:pt x="1123950" y="47625"/>
                </a:lnTo>
                <a:lnTo>
                  <a:pt x="1152525" y="47625"/>
                </a:lnTo>
                <a:lnTo>
                  <a:pt x="1190625" y="47625"/>
                </a:lnTo>
                <a:lnTo>
                  <a:pt x="1219200" y="47625"/>
                </a:lnTo>
                <a:lnTo>
                  <a:pt x="1257300" y="38100"/>
                </a:lnTo>
                <a:lnTo>
                  <a:pt x="1285875" y="38100"/>
                </a:lnTo>
                <a:lnTo>
                  <a:pt x="1314450" y="38100"/>
                </a:lnTo>
                <a:lnTo>
                  <a:pt x="1352550" y="38100"/>
                </a:lnTo>
                <a:lnTo>
                  <a:pt x="1381125" y="38100"/>
                </a:lnTo>
                <a:lnTo>
                  <a:pt x="1419225" y="38100"/>
                </a:lnTo>
                <a:lnTo>
                  <a:pt x="1457325" y="28575"/>
                </a:lnTo>
                <a:lnTo>
                  <a:pt x="1485900" y="28575"/>
                </a:lnTo>
                <a:lnTo>
                  <a:pt x="1524000" y="28575"/>
                </a:lnTo>
                <a:lnTo>
                  <a:pt x="1552575" y="28575"/>
                </a:lnTo>
                <a:lnTo>
                  <a:pt x="1590675" y="28575"/>
                </a:lnTo>
                <a:lnTo>
                  <a:pt x="1628775" y="28575"/>
                </a:lnTo>
                <a:lnTo>
                  <a:pt x="1657350" y="28575"/>
                </a:lnTo>
                <a:lnTo>
                  <a:pt x="1695450" y="19050"/>
                </a:lnTo>
                <a:lnTo>
                  <a:pt x="1733550" y="19050"/>
                </a:lnTo>
                <a:lnTo>
                  <a:pt x="1771650" y="19050"/>
                </a:lnTo>
                <a:lnTo>
                  <a:pt x="1809750" y="19050"/>
                </a:lnTo>
                <a:lnTo>
                  <a:pt x="1838325" y="19050"/>
                </a:lnTo>
                <a:lnTo>
                  <a:pt x="1876425" y="19050"/>
                </a:lnTo>
                <a:lnTo>
                  <a:pt x="1914525" y="9525"/>
                </a:lnTo>
                <a:lnTo>
                  <a:pt x="1952625" y="9525"/>
                </a:lnTo>
                <a:lnTo>
                  <a:pt x="1981200" y="9525"/>
                </a:lnTo>
                <a:lnTo>
                  <a:pt x="2019300" y="9525"/>
                </a:lnTo>
                <a:lnTo>
                  <a:pt x="2047875" y="0"/>
                </a:lnTo>
                <a:lnTo>
                  <a:pt x="2085975" y="0"/>
                </a:lnTo>
                <a:lnTo>
                  <a:pt x="2114550" y="0"/>
                </a:lnTo>
                <a:lnTo>
                  <a:pt x="2143125" y="0"/>
                </a:lnTo>
                <a:lnTo>
                  <a:pt x="2171700" y="0"/>
                </a:lnTo>
                <a:lnTo>
                  <a:pt x="2200275" y="0"/>
                </a:lnTo>
                <a:lnTo>
                  <a:pt x="2238375" y="0"/>
                </a:lnTo>
                <a:lnTo>
                  <a:pt x="2266950" y="0"/>
                </a:lnTo>
                <a:lnTo>
                  <a:pt x="2305050" y="0"/>
                </a:lnTo>
                <a:lnTo>
                  <a:pt x="2333625" y="0"/>
                </a:lnTo>
                <a:lnTo>
                  <a:pt x="2362200" y="0"/>
                </a:lnTo>
                <a:lnTo>
                  <a:pt x="2400300" y="0"/>
                </a:lnTo>
                <a:lnTo>
                  <a:pt x="2428875" y="0"/>
                </a:lnTo>
                <a:lnTo>
                  <a:pt x="2457450" y="0"/>
                </a:lnTo>
                <a:lnTo>
                  <a:pt x="2486025" y="0"/>
                </a:lnTo>
                <a:lnTo>
                  <a:pt x="2524125" y="0"/>
                </a:lnTo>
                <a:lnTo>
                  <a:pt x="2552700" y="0"/>
                </a:lnTo>
                <a:lnTo>
                  <a:pt x="2581275" y="0"/>
                </a:lnTo>
                <a:lnTo>
                  <a:pt x="2609850" y="0"/>
                </a:lnTo>
                <a:lnTo>
                  <a:pt x="2647950" y="0"/>
                </a:lnTo>
                <a:lnTo>
                  <a:pt x="2676525" y="0"/>
                </a:lnTo>
                <a:lnTo>
                  <a:pt x="2705100" y="0"/>
                </a:lnTo>
                <a:lnTo>
                  <a:pt x="2743200" y="0"/>
                </a:lnTo>
                <a:lnTo>
                  <a:pt x="2771775" y="0"/>
                </a:lnTo>
                <a:lnTo>
                  <a:pt x="2809875" y="0"/>
                </a:lnTo>
                <a:lnTo>
                  <a:pt x="2838450" y="0"/>
                </a:lnTo>
                <a:lnTo>
                  <a:pt x="2876550" y="0"/>
                </a:lnTo>
                <a:lnTo>
                  <a:pt x="2914650" y="0"/>
                </a:lnTo>
                <a:lnTo>
                  <a:pt x="2943225" y="0"/>
                </a:lnTo>
                <a:lnTo>
                  <a:pt x="2981325" y="9525"/>
                </a:lnTo>
                <a:lnTo>
                  <a:pt x="3000375" y="9525"/>
                </a:lnTo>
                <a:lnTo>
                  <a:pt x="3028950" y="9525"/>
                </a:lnTo>
                <a:lnTo>
                  <a:pt x="3057525" y="9525"/>
                </a:lnTo>
                <a:lnTo>
                  <a:pt x="3086100" y="9525"/>
                </a:lnTo>
                <a:lnTo>
                  <a:pt x="3105150" y="9525"/>
                </a:lnTo>
                <a:lnTo>
                  <a:pt x="3133725" y="9525"/>
                </a:lnTo>
                <a:lnTo>
                  <a:pt x="3133725" y="9525"/>
                </a:lnTo>
                <a:lnTo>
                  <a:pt x="3133725" y="952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3429000" y="4133850"/>
            <a:ext cx="2419351" cy="95251"/>
          </a:xfrm>
          <a:custGeom>
            <a:avLst/>
            <a:gdLst/>
            <a:ahLst/>
            <a:cxnLst/>
            <a:rect l="0" t="0" r="0" b="0"/>
            <a:pathLst>
              <a:path w="2419351" h="95251">
                <a:moveTo>
                  <a:pt x="0" y="9525"/>
                </a:moveTo>
                <a:lnTo>
                  <a:pt x="9525" y="9525"/>
                </a:lnTo>
                <a:lnTo>
                  <a:pt x="9525" y="0"/>
                </a:lnTo>
                <a:lnTo>
                  <a:pt x="19050" y="0"/>
                </a:lnTo>
                <a:lnTo>
                  <a:pt x="28575" y="0"/>
                </a:lnTo>
                <a:lnTo>
                  <a:pt x="28575" y="0"/>
                </a:lnTo>
                <a:lnTo>
                  <a:pt x="38100" y="0"/>
                </a:lnTo>
                <a:lnTo>
                  <a:pt x="47625" y="0"/>
                </a:lnTo>
                <a:lnTo>
                  <a:pt x="57150" y="0"/>
                </a:lnTo>
                <a:lnTo>
                  <a:pt x="66675" y="0"/>
                </a:lnTo>
                <a:lnTo>
                  <a:pt x="76200" y="0"/>
                </a:lnTo>
                <a:lnTo>
                  <a:pt x="76200" y="0"/>
                </a:lnTo>
                <a:lnTo>
                  <a:pt x="85725" y="0"/>
                </a:lnTo>
                <a:lnTo>
                  <a:pt x="95250" y="9525"/>
                </a:lnTo>
                <a:lnTo>
                  <a:pt x="95250" y="9525"/>
                </a:lnTo>
                <a:lnTo>
                  <a:pt x="104775" y="9525"/>
                </a:lnTo>
                <a:lnTo>
                  <a:pt x="114300" y="19050"/>
                </a:lnTo>
                <a:lnTo>
                  <a:pt x="123825" y="19050"/>
                </a:lnTo>
                <a:lnTo>
                  <a:pt x="133350" y="28575"/>
                </a:lnTo>
                <a:lnTo>
                  <a:pt x="142875" y="28575"/>
                </a:lnTo>
                <a:lnTo>
                  <a:pt x="152400" y="38100"/>
                </a:lnTo>
                <a:lnTo>
                  <a:pt x="161925" y="38100"/>
                </a:lnTo>
                <a:lnTo>
                  <a:pt x="180975" y="47625"/>
                </a:lnTo>
                <a:lnTo>
                  <a:pt x="190500" y="47625"/>
                </a:lnTo>
                <a:lnTo>
                  <a:pt x="209550" y="47625"/>
                </a:lnTo>
                <a:lnTo>
                  <a:pt x="228600" y="57150"/>
                </a:lnTo>
                <a:lnTo>
                  <a:pt x="238125" y="57150"/>
                </a:lnTo>
                <a:lnTo>
                  <a:pt x="266700" y="57150"/>
                </a:lnTo>
                <a:lnTo>
                  <a:pt x="285750" y="66675"/>
                </a:lnTo>
                <a:lnTo>
                  <a:pt x="304800" y="66675"/>
                </a:lnTo>
                <a:lnTo>
                  <a:pt x="323850" y="66675"/>
                </a:lnTo>
                <a:lnTo>
                  <a:pt x="342900" y="66675"/>
                </a:lnTo>
                <a:lnTo>
                  <a:pt x="371475" y="66675"/>
                </a:lnTo>
                <a:lnTo>
                  <a:pt x="390525" y="76200"/>
                </a:lnTo>
                <a:lnTo>
                  <a:pt x="409575" y="76200"/>
                </a:lnTo>
                <a:lnTo>
                  <a:pt x="428625" y="76200"/>
                </a:lnTo>
                <a:lnTo>
                  <a:pt x="447675" y="76200"/>
                </a:lnTo>
                <a:lnTo>
                  <a:pt x="466725" y="76200"/>
                </a:lnTo>
                <a:lnTo>
                  <a:pt x="485775" y="76200"/>
                </a:lnTo>
                <a:lnTo>
                  <a:pt x="504825" y="85725"/>
                </a:lnTo>
                <a:lnTo>
                  <a:pt x="523875" y="85725"/>
                </a:lnTo>
                <a:lnTo>
                  <a:pt x="542925" y="85725"/>
                </a:lnTo>
                <a:lnTo>
                  <a:pt x="561975" y="85725"/>
                </a:lnTo>
                <a:lnTo>
                  <a:pt x="581025" y="85725"/>
                </a:lnTo>
                <a:lnTo>
                  <a:pt x="600075" y="85725"/>
                </a:lnTo>
                <a:lnTo>
                  <a:pt x="619125" y="85725"/>
                </a:lnTo>
                <a:lnTo>
                  <a:pt x="647700" y="95250"/>
                </a:lnTo>
                <a:lnTo>
                  <a:pt x="666750" y="95250"/>
                </a:lnTo>
                <a:lnTo>
                  <a:pt x="685800" y="95250"/>
                </a:lnTo>
                <a:lnTo>
                  <a:pt x="704850" y="95250"/>
                </a:lnTo>
                <a:lnTo>
                  <a:pt x="723900" y="95250"/>
                </a:lnTo>
                <a:lnTo>
                  <a:pt x="752475" y="95250"/>
                </a:lnTo>
                <a:lnTo>
                  <a:pt x="771525" y="95250"/>
                </a:lnTo>
                <a:lnTo>
                  <a:pt x="790575" y="95250"/>
                </a:lnTo>
                <a:lnTo>
                  <a:pt x="809625" y="95250"/>
                </a:lnTo>
                <a:lnTo>
                  <a:pt x="828675" y="95250"/>
                </a:lnTo>
                <a:lnTo>
                  <a:pt x="857250" y="95250"/>
                </a:lnTo>
                <a:lnTo>
                  <a:pt x="876300" y="95250"/>
                </a:lnTo>
                <a:lnTo>
                  <a:pt x="895350" y="95250"/>
                </a:lnTo>
                <a:lnTo>
                  <a:pt x="914400" y="95250"/>
                </a:lnTo>
                <a:lnTo>
                  <a:pt x="933450" y="95250"/>
                </a:lnTo>
                <a:lnTo>
                  <a:pt x="952500" y="95250"/>
                </a:lnTo>
                <a:lnTo>
                  <a:pt x="971550" y="95250"/>
                </a:lnTo>
                <a:lnTo>
                  <a:pt x="990600" y="95250"/>
                </a:lnTo>
                <a:lnTo>
                  <a:pt x="1009650" y="95250"/>
                </a:lnTo>
                <a:lnTo>
                  <a:pt x="1028700" y="95250"/>
                </a:lnTo>
                <a:lnTo>
                  <a:pt x="1047750" y="95250"/>
                </a:lnTo>
                <a:lnTo>
                  <a:pt x="1066800" y="85725"/>
                </a:lnTo>
                <a:lnTo>
                  <a:pt x="1085850" y="85725"/>
                </a:lnTo>
                <a:lnTo>
                  <a:pt x="1104900" y="85725"/>
                </a:lnTo>
                <a:lnTo>
                  <a:pt x="1114425" y="85725"/>
                </a:lnTo>
                <a:lnTo>
                  <a:pt x="1133475" y="85725"/>
                </a:lnTo>
                <a:lnTo>
                  <a:pt x="1143000" y="76200"/>
                </a:lnTo>
                <a:lnTo>
                  <a:pt x="1162050" y="76200"/>
                </a:lnTo>
                <a:lnTo>
                  <a:pt x="1181100" y="76200"/>
                </a:lnTo>
                <a:lnTo>
                  <a:pt x="1200150" y="76200"/>
                </a:lnTo>
                <a:lnTo>
                  <a:pt x="1209675" y="76200"/>
                </a:lnTo>
                <a:lnTo>
                  <a:pt x="1228725" y="66675"/>
                </a:lnTo>
                <a:lnTo>
                  <a:pt x="1238250" y="66675"/>
                </a:lnTo>
                <a:lnTo>
                  <a:pt x="1257300" y="66675"/>
                </a:lnTo>
                <a:lnTo>
                  <a:pt x="1266825" y="57150"/>
                </a:lnTo>
                <a:lnTo>
                  <a:pt x="1285875" y="57150"/>
                </a:lnTo>
                <a:lnTo>
                  <a:pt x="1295400" y="57150"/>
                </a:lnTo>
                <a:lnTo>
                  <a:pt x="1304925" y="57150"/>
                </a:lnTo>
                <a:lnTo>
                  <a:pt x="1323975" y="57150"/>
                </a:lnTo>
                <a:lnTo>
                  <a:pt x="1333500" y="57150"/>
                </a:lnTo>
                <a:lnTo>
                  <a:pt x="1343025" y="57150"/>
                </a:lnTo>
                <a:lnTo>
                  <a:pt x="1352550" y="47625"/>
                </a:lnTo>
                <a:lnTo>
                  <a:pt x="1362075" y="47625"/>
                </a:lnTo>
                <a:lnTo>
                  <a:pt x="1371600" y="47625"/>
                </a:lnTo>
                <a:lnTo>
                  <a:pt x="1381125" y="47625"/>
                </a:lnTo>
                <a:lnTo>
                  <a:pt x="1390650" y="47625"/>
                </a:lnTo>
                <a:lnTo>
                  <a:pt x="1400175" y="47625"/>
                </a:lnTo>
                <a:lnTo>
                  <a:pt x="1400175" y="47625"/>
                </a:lnTo>
                <a:lnTo>
                  <a:pt x="1409700" y="47625"/>
                </a:lnTo>
                <a:lnTo>
                  <a:pt x="1419225" y="47625"/>
                </a:lnTo>
                <a:lnTo>
                  <a:pt x="1428750" y="47625"/>
                </a:lnTo>
                <a:lnTo>
                  <a:pt x="1428750" y="47625"/>
                </a:lnTo>
                <a:lnTo>
                  <a:pt x="1447800" y="47625"/>
                </a:lnTo>
                <a:lnTo>
                  <a:pt x="1447800" y="47625"/>
                </a:lnTo>
                <a:lnTo>
                  <a:pt x="1457325" y="47625"/>
                </a:lnTo>
                <a:lnTo>
                  <a:pt x="1466850" y="57150"/>
                </a:lnTo>
                <a:lnTo>
                  <a:pt x="1476375" y="57150"/>
                </a:lnTo>
                <a:lnTo>
                  <a:pt x="1495425" y="57150"/>
                </a:lnTo>
                <a:lnTo>
                  <a:pt x="1504950" y="57150"/>
                </a:lnTo>
                <a:lnTo>
                  <a:pt x="1524000" y="57150"/>
                </a:lnTo>
                <a:lnTo>
                  <a:pt x="1533525" y="66675"/>
                </a:lnTo>
                <a:lnTo>
                  <a:pt x="1543050" y="66675"/>
                </a:lnTo>
                <a:lnTo>
                  <a:pt x="1562100" y="66675"/>
                </a:lnTo>
                <a:lnTo>
                  <a:pt x="1571625" y="66675"/>
                </a:lnTo>
                <a:lnTo>
                  <a:pt x="1590675" y="66675"/>
                </a:lnTo>
                <a:lnTo>
                  <a:pt x="1600200" y="66675"/>
                </a:lnTo>
                <a:lnTo>
                  <a:pt x="1619250" y="66675"/>
                </a:lnTo>
                <a:lnTo>
                  <a:pt x="1638300" y="76200"/>
                </a:lnTo>
                <a:lnTo>
                  <a:pt x="1647825" y="76200"/>
                </a:lnTo>
                <a:lnTo>
                  <a:pt x="1666875" y="76200"/>
                </a:lnTo>
                <a:lnTo>
                  <a:pt x="1676400" y="76200"/>
                </a:lnTo>
                <a:lnTo>
                  <a:pt x="1695450" y="76200"/>
                </a:lnTo>
                <a:lnTo>
                  <a:pt x="1714500" y="76200"/>
                </a:lnTo>
                <a:lnTo>
                  <a:pt x="1724025" y="76200"/>
                </a:lnTo>
                <a:lnTo>
                  <a:pt x="1743075" y="76200"/>
                </a:lnTo>
                <a:lnTo>
                  <a:pt x="1762125" y="76200"/>
                </a:lnTo>
                <a:lnTo>
                  <a:pt x="1771650" y="76200"/>
                </a:lnTo>
                <a:lnTo>
                  <a:pt x="1790700" y="76200"/>
                </a:lnTo>
                <a:lnTo>
                  <a:pt x="1809750" y="76200"/>
                </a:lnTo>
                <a:lnTo>
                  <a:pt x="1819275" y="66675"/>
                </a:lnTo>
                <a:lnTo>
                  <a:pt x="1838325" y="66675"/>
                </a:lnTo>
                <a:lnTo>
                  <a:pt x="1857375" y="66675"/>
                </a:lnTo>
                <a:lnTo>
                  <a:pt x="1876425" y="66675"/>
                </a:lnTo>
                <a:lnTo>
                  <a:pt x="1885950" y="66675"/>
                </a:lnTo>
                <a:lnTo>
                  <a:pt x="1905000" y="57150"/>
                </a:lnTo>
                <a:lnTo>
                  <a:pt x="1924050" y="57150"/>
                </a:lnTo>
                <a:lnTo>
                  <a:pt x="1943100" y="57150"/>
                </a:lnTo>
                <a:lnTo>
                  <a:pt x="1952625" y="57150"/>
                </a:lnTo>
                <a:lnTo>
                  <a:pt x="1981200" y="57150"/>
                </a:lnTo>
                <a:lnTo>
                  <a:pt x="2000250" y="57150"/>
                </a:lnTo>
                <a:lnTo>
                  <a:pt x="2019300" y="57150"/>
                </a:lnTo>
                <a:lnTo>
                  <a:pt x="2038350" y="57150"/>
                </a:lnTo>
                <a:lnTo>
                  <a:pt x="2057400" y="57150"/>
                </a:lnTo>
                <a:lnTo>
                  <a:pt x="2076450" y="57150"/>
                </a:lnTo>
                <a:lnTo>
                  <a:pt x="2095500" y="57150"/>
                </a:lnTo>
                <a:lnTo>
                  <a:pt x="2114550" y="47625"/>
                </a:lnTo>
                <a:lnTo>
                  <a:pt x="2133600" y="47625"/>
                </a:lnTo>
                <a:lnTo>
                  <a:pt x="2143125" y="47625"/>
                </a:lnTo>
                <a:lnTo>
                  <a:pt x="2162175" y="47625"/>
                </a:lnTo>
                <a:lnTo>
                  <a:pt x="2181225" y="47625"/>
                </a:lnTo>
                <a:lnTo>
                  <a:pt x="2190750" y="47625"/>
                </a:lnTo>
                <a:lnTo>
                  <a:pt x="2209800" y="38100"/>
                </a:lnTo>
                <a:lnTo>
                  <a:pt x="2228850" y="38100"/>
                </a:lnTo>
                <a:lnTo>
                  <a:pt x="2238375" y="38100"/>
                </a:lnTo>
                <a:lnTo>
                  <a:pt x="2257425" y="38100"/>
                </a:lnTo>
                <a:lnTo>
                  <a:pt x="2266950" y="38100"/>
                </a:lnTo>
                <a:lnTo>
                  <a:pt x="2286000" y="38100"/>
                </a:lnTo>
                <a:lnTo>
                  <a:pt x="2286000" y="38100"/>
                </a:lnTo>
                <a:lnTo>
                  <a:pt x="2305050" y="28575"/>
                </a:lnTo>
                <a:lnTo>
                  <a:pt x="2314575" y="28575"/>
                </a:lnTo>
                <a:lnTo>
                  <a:pt x="2324100" y="28575"/>
                </a:lnTo>
                <a:lnTo>
                  <a:pt x="2333625" y="28575"/>
                </a:lnTo>
                <a:lnTo>
                  <a:pt x="2343150" y="28575"/>
                </a:lnTo>
                <a:lnTo>
                  <a:pt x="2352675" y="28575"/>
                </a:lnTo>
                <a:lnTo>
                  <a:pt x="2362200" y="28575"/>
                </a:lnTo>
                <a:lnTo>
                  <a:pt x="2362200" y="28575"/>
                </a:lnTo>
                <a:lnTo>
                  <a:pt x="2381250" y="28575"/>
                </a:lnTo>
                <a:lnTo>
                  <a:pt x="2381250" y="28575"/>
                </a:lnTo>
                <a:lnTo>
                  <a:pt x="2390775" y="28575"/>
                </a:lnTo>
                <a:lnTo>
                  <a:pt x="2390775" y="28575"/>
                </a:lnTo>
                <a:lnTo>
                  <a:pt x="2400300" y="28575"/>
                </a:lnTo>
                <a:lnTo>
                  <a:pt x="2409825" y="28575"/>
                </a:lnTo>
                <a:lnTo>
                  <a:pt x="2409825" y="28575"/>
                </a:lnTo>
                <a:lnTo>
                  <a:pt x="2409825" y="28575"/>
                </a:lnTo>
                <a:lnTo>
                  <a:pt x="2419350" y="38100"/>
                </a:lnTo>
                <a:lnTo>
                  <a:pt x="2419350" y="38100"/>
                </a:lnTo>
                <a:lnTo>
                  <a:pt x="2419350" y="38100"/>
                </a:lnTo>
                <a:lnTo>
                  <a:pt x="2419350" y="38100"/>
                </a:lnTo>
                <a:lnTo>
                  <a:pt x="2419350" y="28575"/>
                </a:lnTo>
                <a:lnTo>
                  <a:pt x="2419350" y="28575"/>
                </a:lnTo>
                <a:lnTo>
                  <a:pt x="2419350" y="2857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5772150" y="4105275"/>
            <a:ext cx="1285876" cy="123826"/>
          </a:xfrm>
          <a:custGeom>
            <a:avLst/>
            <a:gdLst/>
            <a:ahLst/>
            <a:cxnLst/>
            <a:rect l="0" t="0" r="0" b="0"/>
            <a:pathLst>
              <a:path w="1285876" h="123826">
                <a:moveTo>
                  <a:pt x="0" y="0"/>
                </a:moveTo>
                <a:lnTo>
                  <a:pt x="0" y="0"/>
                </a:lnTo>
                <a:lnTo>
                  <a:pt x="0" y="0"/>
                </a:lnTo>
                <a:lnTo>
                  <a:pt x="9525" y="0"/>
                </a:lnTo>
                <a:lnTo>
                  <a:pt x="19050" y="0"/>
                </a:lnTo>
                <a:lnTo>
                  <a:pt x="19050" y="0"/>
                </a:lnTo>
                <a:lnTo>
                  <a:pt x="28575" y="0"/>
                </a:lnTo>
                <a:lnTo>
                  <a:pt x="38100" y="0"/>
                </a:lnTo>
                <a:lnTo>
                  <a:pt x="47625" y="0"/>
                </a:lnTo>
                <a:lnTo>
                  <a:pt x="47625" y="9525"/>
                </a:lnTo>
                <a:lnTo>
                  <a:pt x="57150" y="9525"/>
                </a:lnTo>
                <a:lnTo>
                  <a:pt x="66675" y="9525"/>
                </a:lnTo>
                <a:lnTo>
                  <a:pt x="76200" y="9525"/>
                </a:lnTo>
                <a:lnTo>
                  <a:pt x="85725" y="9525"/>
                </a:lnTo>
                <a:lnTo>
                  <a:pt x="95250" y="9525"/>
                </a:lnTo>
                <a:lnTo>
                  <a:pt x="114300" y="19050"/>
                </a:lnTo>
                <a:lnTo>
                  <a:pt x="123825" y="19050"/>
                </a:lnTo>
                <a:lnTo>
                  <a:pt x="142875" y="19050"/>
                </a:lnTo>
                <a:lnTo>
                  <a:pt x="161925" y="28575"/>
                </a:lnTo>
                <a:lnTo>
                  <a:pt x="180975" y="28575"/>
                </a:lnTo>
                <a:lnTo>
                  <a:pt x="200025" y="28575"/>
                </a:lnTo>
                <a:lnTo>
                  <a:pt x="219075" y="38100"/>
                </a:lnTo>
                <a:lnTo>
                  <a:pt x="238125" y="38100"/>
                </a:lnTo>
                <a:lnTo>
                  <a:pt x="257175" y="38100"/>
                </a:lnTo>
                <a:lnTo>
                  <a:pt x="276225" y="47625"/>
                </a:lnTo>
                <a:lnTo>
                  <a:pt x="295275" y="47625"/>
                </a:lnTo>
                <a:lnTo>
                  <a:pt x="314325" y="47625"/>
                </a:lnTo>
                <a:lnTo>
                  <a:pt x="333375" y="57150"/>
                </a:lnTo>
                <a:lnTo>
                  <a:pt x="361950" y="57150"/>
                </a:lnTo>
                <a:lnTo>
                  <a:pt x="371475" y="57150"/>
                </a:lnTo>
                <a:lnTo>
                  <a:pt x="400050" y="66675"/>
                </a:lnTo>
                <a:lnTo>
                  <a:pt x="419100" y="66675"/>
                </a:lnTo>
                <a:lnTo>
                  <a:pt x="438150" y="66675"/>
                </a:lnTo>
                <a:lnTo>
                  <a:pt x="457200" y="66675"/>
                </a:lnTo>
                <a:lnTo>
                  <a:pt x="476250" y="66675"/>
                </a:lnTo>
                <a:lnTo>
                  <a:pt x="504825" y="66675"/>
                </a:lnTo>
                <a:lnTo>
                  <a:pt x="523875" y="66675"/>
                </a:lnTo>
                <a:lnTo>
                  <a:pt x="542925" y="76200"/>
                </a:lnTo>
                <a:lnTo>
                  <a:pt x="561975" y="76200"/>
                </a:lnTo>
                <a:lnTo>
                  <a:pt x="590550" y="76200"/>
                </a:lnTo>
                <a:lnTo>
                  <a:pt x="609600" y="76200"/>
                </a:lnTo>
                <a:lnTo>
                  <a:pt x="638175" y="76200"/>
                </a:lnTo>
                <a:lnTo>
                  <a:pt x="657225" y="76200"/>
                </a:lnTo>
                <a:lnTo>
                  <a:pt x="685800" y="76200"/>
                </a:lnTo>
                <a:lnTo>
                  <a:pt x="714375" y="85725"/>
                </a:lnTo>
                <a:lnTo>
                  <a:pt x="742950" y="85725"/>
                </a:lnTo>
                <a:lnTo>
                  <a:pt x="771525" y="85725"/>
                </a:lnTo>
                <a:lnTo>
                  <a:pt x="800100" y="85725"/>
                </a:lnTo>
                <a:lnTo>
                  <a:pt x="828675" y="95250"/>
                </a:lnTo>
                <a:lnTo>
                  <a:pt x="847725" y="95250"/>
                </a:lnTo>
                <a:lnTo>
                  <a:pt x="876300" y="95250"/>
                </a:lnTo>
                <a:lnTo>
                  <a:pt x="895350" y="95250"/>
                </a:lnTo>
                <a:lnTo>
                  <a:pt x="923925" y="104775"/>
                </a:lnTo>
                <a:lnTo>
                  <a:pt x="952500" y="104775"/>
                </a:lnTo>
                <a:lnTo>
                  <a:pt x="981075" y="104775"/>
                </a:lnTo>
                <a:lnTo>
                  <a:pt x="1009650" y="104775"/>
                </a:lnTo>
                <a:lnTo>
                  <a:pt x="1038225" y="114300"/>
                </a:lnTo>
                <a:lnTo>
                  <a:pt x="1057275" y="114300"/>
                </a:lnTo>
                <a:lnTo>
                  <a:pt x="1076325" y="114300"/>
                </a:lnTo>
                <a:lnTo>
                  <a:pt x="1104900" y="114300"/>
                </a:lnTo>
                <a:lnTo>
                  <a:pt x="1123950" y="114300"/>
                </a:lnTo>
                <a:lnTo>
                  <a:pt x="1143000" y="114300"/>
                </a:lnTo>
                <a:lnTo>
                  <a:pt x="1171575" y="114300"/>
                </a:lnTo>
                <a:lnTo>
                  <a:pt x="1181100" y="114300"/>
                </a:lnTo>
                <a:lnTo>
                  <a:pt x="1209675" y="114300"/>
                </a:lnTo>
                <a:lnTo>
                  <a:pt x="1228725" y="123825"/>
                </a:lnTo>
                <a:lnTo>
                  <a:pt x="1238250" y="123825"/>
                </a:lnTo>
                <a:lnTo>
                  <a:pt x="1257300" y="123825"/>
                </a:lnTo>
                <a:lnTo>
                  <a:pt x="1266825" y="123825"/>
                </a:lnTo>
                <a:lnTo>
                  <a:pt x="1276350" y="123825"/>
                </a:lnTo>
                <a:lnTo>
                  <a:pt x="1285875" y="123825"/>
                </a:lnTo>
                <a:lnTo>
                  <a:pt x="1285875" y="12382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3467100" y="4981575"/>
            <a:ext cx="3467101" cy="76201"/>
          </a:xfrm>
          <a:custGeom>
            <a:avLst/>
            <a:gdLst/>
            <a:ahLst/>
            <a:cxnLst/>
            <a:rect l="0" t="0" r="0" b="0"/>
            <a:pathLst>
              <a:path w="3467101" h="76201">
                <a:moveTo>
                  <a:pt x="0" y="28575"/>
                </a:moveTo>
                <a:lnTo>
                  <a:pt x="0" y="28575"/>
                </a:lnTo>
                <a:lnTo>
                  <a:pt x="0" y="28575"/>
                </a:lnTo>
                <a:lnTo>
                  <a:pt x="0" y="28575"/>
                </a:lnTo>
                <a:lnTo>
                  <a:pt x="0" y="19050"/>
                </a:lnTo>
                <a:lnTo>
                  <a:pt x="0" y="19050"/>
                </a:lnTo>
                <a:lnTo>
                  <a:pt x="0" y="19050"/>
                </a:lnTo>
                <a:lnTo>
                  <a:pt x="9525" y="19050"/>
                </a:lnTo>
                <a:lnTo>
                  <a:pt x="9525" y="19050"/>
                </a:lnTo>
                <a:lnTo>
                  <a:pt x="9525" y="19050"/>
                </a:lnTo>
                <a:lnTo>
                  <a:pt x="9525" y="19050"/>
                </a:lnTo>
                <a:lnTo>
                  <a:pt x="9525" y="19050"/>
                </a:lnTo>
                <a:lnTo>
                  <a:pt x="9525" y="19050"/>
                </a:lnTo>
                <a:lnTo>
                  <a:pt x="9525" y="19050"/>
                </a:lnTo>
                <a:lnTo>
                  <a:pt x="19050" y="19050"/>
                </a:lnTo>
                <a:lnTo>
                  <a:pt x="19050" y="19050"/>
                </a:lnTo>
                <a:lnTo>
                  <a:pt x="28575" y="19050"/>
                </a:lnTo>
                <a:lnTo>
                  <a:pt x="28575" y="19050"/>
                </a:lnTo>
                <a:lnTo>
                  <a:pt x="38100" y="19050"/>
                </a:lnTo>
                <a:lnTo>
                  <a:pt x="47625" y="19050"/>
                </a:lnTo>
                <a:lnTo>
                  <a:pt x="57150" y="19050"/>
                </a:lnTo>
                <a:lnTo>
                  <a:pt x="66675" y="28575"/>
                </a:lnTo>
                <a:lnTo>
                  <a:pt x="76200" y="28575"/>
                </a:lnTo>
                <a:lnTo>
                  <a:pt x="95250" y="28575"/>
                </a:lnTo>
                <a:lnTo>
                  <a:pt x="104775" y="28575"/>
                </a:lnTo>
                <a:lnTo>
                  <a:pt x="123825" y="28575"/>
                </a:lnTo>
                <a:lnTo>
                  <a:pt x="133350" y="28575"/>
                </a:lnTo>
                <a:lnTo>
                  <a:pt x="152400" y="28575"/>
                </a:lnTo>
                <a:lnTo>
                  <a:pt x="161925" y="38100"/>
                </a:lnTo>
                <a:lnTo>
                  <a:pt x="180975" y="38100"/>
                </a:lnTo>
                <a:lnTo>
                  <a:pt x="200025" y="38100"/>
                </a:lnTo>
                <a:lnTo>
                  <a:pt x="200025" y="38100"/>
                </a:lnTo>
                <a:lnTo>
                  <a:pt x="219075" y="38100"/>
                </a:lnTo>
                <a:lnTo>
                  <a:pt x="228600" y="47625"/>
                </a:lnTo>
                <a:lnTo>
                  <a:pt x="247650" y="47625"/>
                </a:lnTo>
                <a:lnTo>
                  <a:pt x="247650" y="47625"/>
                </a:lnTo>
                <a:lnTo>
                  <a:pt x="266700" y="47625"/>
                </a:lnTo>
                <a:lnTo>
                  <a:pt x="276225" y="47625"/>
                </a:lnTo>
                <a:lnTo>
                  <a:pt x="285750" y="47625"/>
                </a:lnTo>
                <a:lnTo>
                  <a:pt x="295275" y="47625"/>
                </a:lnTo>
                <a:lnTo>
                  <a:pt x="304800" y="47625"/>
                </a:lnTo>
                <a:lnTo>
                  <a:pt x="314325" y="47625"/>
                </a:lnTo>
                <a:lnTo>
                  <a:pt x="323850" y="47625"/>
                </a:lnTo>
                <a:lnTo>
                  <a:pt x="342900" y="47625"/>
                </a:lnTo>
                <a:lnTo>
                  <a:pt x="342900" y="47625"/>
                </a:lnTo>
                <a:lnTo>
                  <a:pt x="352425" y="47625"/>
                </a:lnTo>
                <a:lnTo>
                  <a:pt x="371475" y="47625"/>
                </a:lnTo>
                <a:lnTo>
                  <a:pt x="381000" y="47625"/>
                </a:lnTo>
                <a:lnTo>
                  <a:pt x="390525" y="47625"/>
                </a:lnTo>
                <a:lnTo>
                  <a:pt x="400050" y="47625"/>
                </a:lnTo>
                <a:lnTo>
                  <a:pt x="409575" y="47625"/>
                </a:lnTo>
                <a:lnTo>
                  <a:pt x="428625" y="47625"/>
                </a:lnTo>
                <a:lnTo>
                  <a:pt x="438150" y="47625"/>
                </a:lnTo>
                <a:lnTo>
                  <a:pt x="447675" y="47625"/>
                </a:lnTo>
                <a:lnTo>
                  <a:pt x="466725" y="47625"/>
                </a:lnTo>
                <a:lnTo>
                  <a:pt x="485775" y="47625"/>
                </a:lnTo>
                <a:lnTo>
                  <a:pt x="495300" y="47625"/>
                </a:lnTo>
                <a:lnTo>
                  <a:pt x="514350" y="57150"/>
                </a:lnTo>
                <a:lnTo>
                  <a:pt x="533400" y="57150"/>
                </a:lnTo>
                <a:lnTo>
                  <a:pt x="542925" y="57150"/>
                </a:lnTo>
                <a:lnTo>
                  <a:pt x="561975" y="57150"/>
                </a:lnTo>
                <a:lnTo>
                  <a:pt x="571500" y="57150"/>
                </a:lnTo>
                <a:lnTo>
                  <a:pt x="581025" y="57150"/>
                </a:lnTo>
                <a:lnTo>
                  <a:pt x="600075" y="57150"/>
                </a:lnTo>
                <a:lnTo>
                  <a:pt x="619125" y="57150"/>
                </a:lnTo>
                <a:lnTo>
                  <a:pt x="628650" y="57150"/>
                </a:lnTo>
                <a:lnTo>
                  <a:pt x="647700" y="57150"/>
                </a:lnTo>
                <a:lnTo>
                  <a:pt x="666750" y="57150"/>
                </a:lnTo>
                <a:lnTo>
                  <a:pt x="676275" y="57150"/>
                </a:lnTo>
                <a:lnTo>
                  <a:pt x="695325" y="57150"/>
                </a:lnTo>
                <a:lnTo>
                  <a:pt x="714375" y="57150"/>
                </a:lnTo>
                <a:lnTo>
                  <a:pt x="723900" y="57150"/>
                </a:lnTo>
                <a:lnTo>
                  <a:pt x="742950" y="57150"/>
                </a:lnTo>
                <a:lnTo>
                  <a:pt x="762000" y="57150"/>
                </a:lnTo>
                <a:lnTo>
                  <a:pt x="781050" y="57150"/>
                </a:lnTo>
                <a:lnTo>
                  <a:pt x="800100" y="57150"/>
                </a:lnTo>
                <a:lnTo>
                  <a:pt x="809625" y="57150"/>
                </a:lnTo>
                <a:lnTo>
                  <a:pt x="828675" y="57150"/>
                </a:lnTo>
                <a:lnTo>
                  <a:pt x="847725" y="57150"/>
                </a:lnTo>
                <a:lnTo>
                  <a:pt x="866775" y="57150"/>
                </a:lnTo>
                <a:lnTo>
                  <a:pt x="876300" y="57150"/>
                </a:lnTo>
                <a:lnTo>
                  <a:pt x="895350" y="57150"/>
                </a:lnTo>
                <a:lnTo>
                  <a:pt x="914400" y="57150"/>
                </a:lnTo>
                <a:lnTo>
                  <a:pt x="933450" y="57150"/>
                </a:lnTo>
                <a:lnTo>
                  <a:pt x="952500" y="57150"/>
                </a:lnTo>
                <a:lnTo>
                  <a:pt x="962025" y="57150"/>
                </a:lnTo>
                <a:lnTo>
                  <a:pt x="981075" y="66675"/>
                </a:lnTo>
                <a:lnTo>
                  <a:pt x="1000125" y="66675"/>
                </a:lnTo>
                <a:lnTo>
                  <a:pt x="1019175" y="66675"/>
                </a:lnTo>
                <a:lnTo>
                  <a:pt x="1038225" y="66675"/>
                </a:lnTo>
                <a:lnTo>
                  <a:pt x="1057275" y="66675"/>
                </a:lnTo>
                <a:lnTo>
                  <a:pt x="1066800" y="66675"/>
                </a:lnTo>
                <a:lnTo>
                  <a:pt x="1085850" y="66675"/>
                </a:lnTo>
                <a:lnTo>
                  <a:pt x="1104900" y="66675"/>
                </a:lnTo>
                <a:lnTo>
                  <a:pt x="1123950" y="66675"/>
                </a:lnTo>
                <a:lnTo>
                  <a:pt x="1143000" y="66675"/>
                </a:lnTo>
                <a:lnTo>
                  <a:pt x="1152525" y="66675"/>
                </a:lnTo>
                <a:lnTo>
                  <a:pt x="1171575" y="66675"/>
                </a:lnTo>
                <a:lnTo>
                  <a:pt x="1190625" y="66675"/>
                </a:lnTo>
                <a:lnTo>
                  <a:pt x="1200150" y="66675"/>
                </a:lnTo>
                <a:lnTo>
                  <a:pt x="1219200" y="66675"/>
                </a:lnTo>
                <a:lnTo>
                  <a:pt x="1238250" y="66675"/>
                </a:lnTo>
                <a:lnTo>
                  <a:pt x="1257300" y="66675"/>
                </a:lnTo>
                <a:lnTo>
                  <a:pt x="1266825" y="66675"/>
                </a:lnTo>
                <a:lnTo>
                  <a:pt x="1295400" y="66675"/>
                </a:lnTo>
                <a:lnTo>
                  <a:pt x="1304925" y="66675"/>
                </a:lnTo>
                <a:lnTo>
                  <a:pt x="1323975" y="66675"/>
                </a:lnTo>
                <a:lnTo>
                  <a:pt x="1343025" y="66675"/>
                </a:lnTo>
                <a:lnTo>
                  <a:pt x="1362075" y="57150"/>
                </a:lnTo>
                <a:lnTo>
                  <a:pt x="1390650" y="57150"/>
                </a:lnTo>
                <a:lnTo>
                  <a:pt x="1409700" y="57150"/>
                </a:lnTo>
                <a:lnTo>
                  <a:pt x="1428750" y="57150"/>
                </a:lnTo>
                <a:lnTo>
                  <a:pt x="1447800" y="57150"/>
                </a:lnTo>
                <a:lnTo>
                  <a:pt x="1476375" y="57150"/>
                </a:lnTo>
                <a:lnTo>
                  <a:pt x="1495425" y="57150"/>
                </a:lnTo>
                <a:lnTo>
                  <a:pt x="1514475" y="57150"/>
                </a:lnTo>
                <a:lnTo>
                  <a:pt x="1533525" y="57150"/>
                </a:lnTo>
                <a:lnTo>
                  <a:pt x="1562100" y="57150"/>
                </a:lnTo>
                <a:lnTo>
                  <a:pt x="1581150" y="57150"/>
                </a:lnTo>
                <a:lnTo>
                  <a:pt x="1609725" y="57150"/>
                </a:lnTo>
                <a:lnTo>
                  <a:pt x="1628775" y="57150"/>
                </a:lnTo>
                <a:lnTo>
                  <a:pt x="1657350" y="57150"/>
                </a:lnTo>
                <a:lnTo>
                  <a:pt x="1676400" y="57150"/>
                </a:lnTo>
                <a:lnTo>
                  <a:pt x="1704975" y="57150"/>
                </a:lnTo>
                <a:lnTo>
                  <a:pt x="1724025" y="57150"/>
                </a:lnTo>
                <a:lnTo>
                  <a:pt x="1752600" y="66675"/>
                </a:lnTo>
                <a:lnTo>
                  <a:pt x="1771650" y="66675"/>
                </a:lnTo>
                <a:lnTo>
                  <a:pt x="1790700" y="66675"/>
                </a:lnTo>
                <a:lnTo>
                  <a:pt x="1819275" y="66675"/>
                </a:lnTo>
                <a:lnTo>
                  <a:pt x="1838325" y="66675"/>
                </a:lnTo>
                <a:lnTo>
                  <a:pt x="1866900" y="66675"/>
                </a:lnTo>
                <a:lnTo>
                  <a:pt x="1885950" y="66675"/>
                </a:lnTo>
                <a:lnTo>
                  <a:pt x="1914525" y="66675"/>
                </a:lnTo>
                <a:lnTo>
                  <a:pt x="1933575" y="66675"/>
                </a:lnTo>
                <a:lnTo>
                  <a:pt x="1952625" y="66675"/>
                </a:lnTo>
                <a:lnTo>
                  <a:pt x="1981200" y="76200"/>
                </a:lnTo>
                <a:lnTo>
                  <a:pt x="2000250" y="76200"/>
                </a:lnTo>
                <a:lnTo>
                  <a:pt x="2019300" y="76200"/>
                </a:lnTo>
                <a:lnTo>
                  <a:pt x="2047875" y="66675"/>
                </a:lnTo>
                <a:lnTo>
                  <a:pt x="2066925" y="66675"/>
                </a:lnTo>
                <a:lnTo>
                  <a:pt x="2085975" y="66675"/>
                </a:lnTo>
                <a:lnTo>
                  <a:pt x="2105025" y="66675"/>
                </a:lnTo>
                <a:lnTo>
                  <a:pt x="2133600" y="66675"/>
                </a:lnTo>
                <a:lnTo>
                  <a:pt x="2152650" y="66675"/>
                </a:lnTo>
                <a:lnTo>
                  <a:pt x="2171700" y="66675"/>
                </a:lnTo>
                <a:lnTo>
                  <a:pt x="2200275" y="66675"/>
                </a:lnTo>
                <a:lnTo>
                  <a:pt x="2219325" y="66675"/>
                </a:lnTo>
                <a:lnTo>
                  <a:pt x="2238375" y="66675"/>
                </a:lnTo>
                <a:lnTo>
                  <a:pt x="2257425" y="66675"/>
                </a:lnTo>
                <a:lnTo>
                  <a:pt x="2276475" y="66675"/>
                </a:lnTo>
                <a:lnTo>
                  <a:pt x="2295525" y="66675"/>
                </a:lnTo>
                <a:lnTo>
                  <a:pt x="2324100" y="66675"/>
                </a:lnTo>
                <a:lnTo>
                  <a:pt x="2343150" y="66675"/>
                </a:lnTo>
                <a:lnTo>
                  <a:pt x="2362200" y="66675"/>
                </a:lnTo>
                <a:lnTo>
                  <a:pt x="2390775" y="66675"/>
                </a:lnTo>
                <a:lnTo>
                  <a:pt x="2409825" y="66675"/>
                </a:lnTo>
                <a:lnTo>
                  <a:pt x="2428875" y="66675"/>
                </a:lnTo>
                <a:lnTo>
                  <a:pt x="2447925" y="66675"/>
                </a:lnTo>
                <a:lnTo>
                  <a:pt x="2476500" y="66675"/>
                </a:lnTo>
                <a:lnTo>
                  <a:pt x="2495550" y="66675"/>
                </a:lnTo>
                <a:lnTo>
                  <a:pt x="2514600" y="66675"/>
                </a:lnTo>
                <a:lnTo>
                  <a:pt x="2533650" y="66675"/>
                </a:lnTo>
                <a:lnTo>
                  <a:pt x="2562225" y="66675"/>
                </a:lnTo>
                <a:lnTo>
                  <a:pt x="2581275" y="66675"/>
                </a:lnTo>
                <a:lnTo>
                  <a:pt x="2600325" y="66675"/>
                </a:lnTo>
                <a:lnTo>
                  <a:pt x="2619375" y="66675"/>
                </a:lnTo>
                <a:lnTo>
                  <a:pt x="2638425" y="66675"/>
                </a:lnTo>
                <a:lnTo>
                  <a:pt x="2667000" y="66675"/>
                </a:lnTo>
                <a:lnTo>
                  <a:pt x="2686050" y="66675"/>
                </a:lnTo>
                <a:lnTo>
                  <a:pt x="2705100" y="66675"/>
                </a:lnTo>
                <a:lnTo>
                  <a:pt x="2724150" y="57150"/>
                </a:lnTo>
                <a:lnTo>
                  <a:pt x="2733675" y="57150"/>
                </a:lnTo>
                <a:lnTo>
                  <a:pt x="2762250" y="57150"/>
                </a:lnTo>
                <a:lnTo>
                  <a:pt x="2781300" y="57150"/>
                </a:lnTo>
                <a:lnTo>
                  <a:pt x="2800350" y="57150"/>
                </a:lnTo>
                <a:lnTo>
                  <a:pt x="2819400" y="57150"/>
                </a:lnTo>
                <a:lnTo>
                  <a:pt x="2828925" y="47625"/>
                </a:lnTo>
                <a:lnTo>
                  <a:pt x="2857500" y="47625"/>
                </a:lnTo>
                <a:lnTo>
                  <a:pt x="2876550" y="47625"/>
                </a:lnTo>
                <a:lnTo>
                  <a:pt x="2895600" y="47625"/>
                </a:lnTo>
                <a:lnTo>
                  <a:pt x="2914650" y="38100"/>
                </a:lnTo>
                <a:lnTo>
                  <a:pt x="2933700" y="38100"/>
                </a:lnTo>
                <a:lnTo>
                  <a:pt x="2962275" y="38100"/>
                </a:lnTo>
                <a:lnTo>
                  <a:pt x="2971800" y="28575"/>
                </a:lnTo>
                <a:lnTo>
                  <a:pt x="3000375" y="28575"/>
                </a:lnTo>
                <a:lnTo>
                  <a:pt x="3019425" y="28575"/>
                </a:lnTo>
                <a:lnTo>
                  <a:pt x="3038475" y="28575"/>
                </a:lnTo>
                <a:lnTo>
                  <a:pt x="3057525" y="19050"/>
                </a:lnTo>
                <a:lnTo>
                  <a:pt x="3076575" y="19050"/>
                </a:lnTo>
                <a:lnTo>
                  <a:pt x="3095625" y="19050"/>
                </a:lnTo>
                <a:lnTo>
                  <a:pt x="3114675" y="19050"/>
                </a:lnTo>
                <a:lnTo>
                  <a:pt x="3133725" y="19050"/>
                </a:lnTo>
                <a:lnTo>
                  <a:pt x="3152775" y="19050"/>
                </a:lnTo>
                <a:lnTo>
                  <a:pt x="3171825" y="19050"/>
                </a:lnTo>
                <a:lnTo>
                  <a:pt x="3190875" y="19050"/>
                </a:lnTo>
                <a:lnTo>
                  <a:pt x="3209925" y="9525"/>
                </a:lnTo>
                <a:lnTo>
                  <a:pt x="3228975" y="9525"/>
                </a:lnTo>
                <a:lnTo>
                  <a:pt x="3238500" y="9525"/>
                </a:lnTo>
                <a:lnTo>
                  <a:pt x="3257550" y="9525"/>
                </a:lnTo>
                <a:lnTo>
                  <a:pt x="3276600" y="9525"/>
                </a:lnTo>
                <a:lnTo>
                  <a:pt x="3295650" y="9525"/>
                </a:lnTo>
                <a:lnTo>
                  <a:pt x="3314700" y="9525"/>
                </a:lnTo>
                <a:lnTo>
                  <a:pt x="3333750" y="9525"/>
                </a:lnTo>
                <a:lnTo>
                  <a:pt x="3352800" y="9525"/>
                </a:lnTo>
                <a:lnTo>
                  <a:pt x="3371850" y="0"/>
                </a:lnTo>
                <a:lnTo>
                  <a:pt x="3381375" y="9525"/>
                </a:lnTo>
                <a:lnTo>
                  <a:pt x="3400425" y="9525"/>
                </a:lnTo>
                <a:lnTo>
                  <a:pt x="3409950" y="9525"/>
                </a:lnTo>
                <a:lnTo>
                  <a:pt x="3419475" y="9525"/>
                </a:lnTo>
                <a:lnTo>
                  <a:pt x="3438525" y="9525"/>
                </a:lnTo>
                <a:lnTo>
                  <a:pt x="3448050" y="9525"/>
                </a:lnTo>
                <a:lnTo>
                  <a:pt x="3457575" y="9525"/>
                </a:lnTo>
                <a:lnTo>
                  <a:pt x="3467100" y="9525"/>
                </a:lnTo>
                <a:lnTo>
                  <a:pt x="3467100" y="9525"/>
                </a:lnTo>
                <a:lnTo>
                  <a:pt x="3467100" y="952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7143750" y="4781550"/>
            <a:ext cx="257176" cy="171451"/>
          </a:xfrm>
          <a:custGeom>
            <a:avLst/>
            <a:gdLst/>
            <a:ahLst/>
            <a:cxnLst/>
            <a:rect l="0" t="0" r="0" b="0"/>
            <a:pathLst>
              <a:path w="257176" h="171451">
                <a:moveTo>
                  <a:pt x="0" y="0"/>
                </a:moveTo>
                <a:lnTo>
                  <a:pt x="0" y="0"/>
                </a:lnTo>
                <a:lnTo>
                  <a:pt x="0" y="0"/>
                </a:lnTo>
                <a:lnTo>
                  <a:pt x="0" y="9525"/>
                </a:lnTo>
                <a:lnTo>
                  <a:pt x="0" y="9525"/>
                </a:lnTo>
                <a:lnTo>
                  <a:pt x="0" y="19050"/>
                </a:lnTo>
                <a:lnTo>
                  <a:pt x="9525" y="28575"/>
                </a:lnTo>
                <a:lnTo>
                  <a:pt x="9525" y="47625"/>
                </a:lnTo>
                <a:lnTo>
                  <a:pt x="9525" y="66675"/>
                </a:lnTo>
                <a:lnTo>
                  <a:pt x="9525" y="76200"/>
                </a:lnTo>
                <a:lnTo>
                  <a:pt x="9525" y="95250"/>
                </a:lnTo>
                <a:lnTo>
                  <a:pt x="19050" y="114300"/>
                </a:lnTo>
                <a:lnTo>
                  <a:pt x="19050" y="123825"/>
                </a:lnTo>
                <a:lnTo>
                  <a:pt x="19050" y="142875"/>
                </a:lnTo>
                <a:lnTo>
                  <a:pt x="19050" y="152400"/>
                </a:lnTo>
                <a:lnTo>
                  <a:pt x="28575" y="161925"/>
                </a:lnTo>
                <a:lnTo>
                  <a:pt x="19050" y="161925"/>
                </a:lnTo>
                <a:lnTo>
                  <a:pt x="19050" y="161925"/>
                </a:lnTo>
                <a:lnTo>
                  <a:pt x="19050" y="161925"/>
                </a:lnTo>
                <a:lnTo>
                  <a:pt x="19050" y="171450"/>
                </a:lnTo>
                <a:lnTo>
                  <a:pt x="19050" y="161925"/>
                </a:lnTo>
                <a:lnTo>
                  <a:pt x="19050" y="161925"/>
                </a:lnTo>
                <a:lnTo>
                  <a:pt x="19050" y="152400"/>
                </a:lnTo>
                <a:lnTo>
                  <a:pt x="19050" y="142875"/>
                </a:lnTo>
                <a:lnTo>
                  <a:pt x="9525" y="123825"/>
                </a:lnTo>
                <a:lnTo>
                  <a:pt x="9525" y="104775"/>
                </a:lnTo>
                <a:lnTo>
                  <a:pt x="9525" y="95250"/>
                </a:lnTo>
                <a:lnTo>
                  <a:pt x="9525" y="76200"/>
                </a:lnTo>
                <a:lnTo>
                  <a:pt x="9525" y="57150"/>
                </a:lnTo>
                <a:lnTo>
                  <a:pt x="9525" y="47625"/>
                </a:lnTo>
                <a:lnTo>
                  <a:pt x="19050" y="38100"/>
                </a:lnTo>
                <a:lnTo>
                  <a:pt x="19050" y="19050"/>
                </a:lnTo>
                <a:lnTo>
                  <a:pt x="28575" y="19050"/>
                </a:lnTo>
                <a:lnTo>
                  <a:pt x="38100" y="9525"/>
                </a:lnTo>
                <a:lnTo>
                  <a:pt x="38100" y="0"/>
                </a:lnTo>
                <a:lnTo>
                  <a:pt x="47625" y="0"/>
                </a:lnTo>
                <a:lnTo>
                  <a:pt x="57150" y="0"/>
                </a:lnTo>
                <a:lnTo>
                  <a:pt x="66675" y="0"/>
                </a:lnTo>
                <a:lnTo>
                  <a:pt x="66675" y="9525"/>
                </a:lnTo>
                <a:lnTo>
                  <a:pt x="76200" y="9525"/>
                </a:lnTo>
                <a:lnTo>
                  <a:pt x="85725" y="19050"/>
                </a:lnTo>
                <a:lnTo>
                  <a:pt x="85725" y="38100"/>
                </a:lnTo>
                <a:lnTo>
                  <a:pt x="95250" y="47625"/>
                </a:lnTo>
                <a:lnTo>
                  <a:pt x="104775" y="57150"/>
                </a:lnTo>
                <a:lnTo>
                  <a:pt x="104775" y="76200"/>
                </a:lnTo>
                <a:lnTo>
                  <a:pt x="114300" y="85725"/>
                </a:lnTo>
                <a:lnTo>
                  <a:pt x="114300" y="95250"/>
                </a:lnTo>
                <a:lnTo>
                  <a:pt x="114300" y="104775"/>
                </a:lnTo>
                <a:lnTo>
                  <a:pt x="123825" y="114300"/>
                </a:lnTo>
                <a:lnTo>
                  <a:pt x="123825" y="114300"/>
                </a:lnTo>
                <a:lnTo>
                  <a:pt x="123825" y="123825"/>
                </a:lnTo>
                <a:lnTo>
                  <a:pt x="123825" y="123825"/>
                </a:lnTo>
                <a:lnTo>
                  <a:pt x="123825" y="123825"/>
                </a:lnTo>
                <a:lnTo>
                  <a:pt x="123825" y="123825"/>
                </a:lnTo>
                <a:lnTo>
                  <a:pt x="123825" y="123825"/>
                </a:lnTo>
                <a:lnTo>
                  <a:pt x="123825" y="114300"/>
                </a:lnTo>
                <a:lnTo>
                  <a:pt x="123825" y="104775"/>
                </a:lnTo>
                <a:lnTo>
                  <a:pt x="133350" y="95250"/>
                </a:lnTo>
                <a:lnTo>
                  <a:pt x="133350" y="85725"/>
                </a:lnTo>
                <a:lnTo>
                  <a:pt x="133350" y="66675"/>
                </a:lnTo>
                <a:lnTo>
                  <a:pt x="142875" y="57150"/>
                </a:lnTo>
                <a:lnTo>
                  <a:pt x="142875" y="47625"/>
                </a:lnTo>
                <a:lnTo>
                  <a:pt x="152400" y="38100"/>
                </a:lnTo>
                <a:lnTo>
                  <a:pt x="152400" y="28575"/>
                </a:lnTo>
                <a:lnTo>
                  <a:pt x="161925" y="28575"/>
                </a:lnTo>
                <a:lnTo>
                  <a:pt x="171450" y="19050"/>
                </a:lnTo>
                <a:lnTo>
                  <a:pt x="180975" y="19050"/>
                </a:lnTo>
                <a:lnTo>
                  <a:pt x="190500" y="19050"/>
                </a:lnTo>
                <a:lnTo>
                  <a:pt x="200025" y="19050"/>
                </a:lnTo>
                <a:lnTo>
                  <a:pt x="209550" y="28575"/>
                </a:lnTo>
                <a:lnTo>
                  <a:pt x="219075" y="28575"/>
                </a:lnTo>
                <a:lnTo>
                  <a:pt x="228600" y="47625"/>
                </a:lnTo>
                <a:lnTo>
                  <a:pt x="228600" y="57150"/>
                </a:lnTo>
                <a:lnTo>
                  <a:pt x="238125" y="66675"/>
                </a:lnTo>
                <a:lnTo>
                  <a:pt x="238125" y="85725"/>
                </a:lnTo>
                <a:lnTo>
                  <a:pt x="247650" y="95250"/>
                </a:lnTo>
                <a:lnTo>
                  <a:pt x="247650" y="114300"/>
                </a:lnTo>
                <a:lnTo>
                  <a:pt x="257175" y="133350"/>
                </a:lnTo>
                <a:lnTo>
                  <a:pt x="257175" y="142875"/>
                </a:lnTo>
                <a:lnTo>
                  <a:pt x="257175" y="152400"/>
                </a:lnTo>
                <a:lnTo>
                  <a:pt x="257175" y="161925"/>
                </a:lnTo>
                <a:lnTo>
                  <a:pt x="257175" y="171450"/>
                </a:lnTo>
                <a:lnTo>
                  <a:pt x="257175" y="171450"/>
                </a:lnTo>
                <a:lnTo>
                  <a:pt x="257175" y="17145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7524750" y="4848225"/>
            <a:ext cx="1" cy="114301"/>
          </a:xfrm>
          <a:custGeom>
            <a:avLst/>
            <a:gdLst/>
            <a:ahLst/>
            <a:cxnLst/>
            <a:rect l="0" t="0" r="0" b="0"/>
            <a:pathLst>
              <a:path w="1" h="114301">
                <a:moveTo>
                  <a:pt x="0" y="0"/>
                </a:moveTo>
                <a:lnTo>
                  <a:pt x="0" y="9525"/>
                </a:lnTo>
                <a:lnTo>
                  <a:pt x="0" y="19050"/>
                </a:lnTo>
                <a:lnTo>
                  <a:pt x="0" y="28575"/>
                </a:lnTo>
                <a:lnTo>
                  <a:pt x="0" y="47625"/>
                </a:lnTo>
                <a:lnTo>
                  <a:pt x="0" y="66675"/>
                </a:lnTo>
                <a:lnTo>
                  <a:pt x="0" y="85725"/>
                </a:lnTo>
                <a:lnTo>
                  <a:pt x="0" y="95250"/>
                </a:lnTo>
                <a:lnTo>
                  <a:pt x="0" y="104775"/>
                </a:lnTo>
                <a:lnTo>
                  <a:pt x="0" y="114300"/>
                </a:lnTo>
                <a:lnTo>
                  <a:pt x="0" y="11430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7534275" y="4743450"/>
            <a:ext cx="1" cy="1"/>
          </a:xfrm>
          <a:custGeom>
            <a:avLst/>
            <a:gdLst/>
            <a:ahLst/>
            <a:cxnLst/>
            <a:rect l="0" t="0" r="0" b="0"/>
            <a:pathLst>
              <a:path w="1" h="1">
                <a:moveTo>
                  <a:pt x="0" y="0"/>
                </a:moveTo>
                <a:lnTo>
                  <a:pt x="0" y="0"/>
                </a:lnTo>
                <a:lnTo>
                  <a:pt x="0" y="0"/>
                </a:lnTo>
                <a:lnTo>
                  <a:pt x="0" y="0"/>
                </a:lnTo>
                <a:lnTo>
                  <a:pt x="0" y="0"/>
                </a:lnTo>
                <a:lnTo>
                  <a:pt x="0" y="0"/>
                </a:lnTo>
                <a:close/>
              </a:path>
            </a:pathLst>
          </a:custGeom>
          <a:noFill/>
          <a:ln w="38100" cap="rnd"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667625" y="4800600"/>
            <a:ext cx="123826" cy="133351"/>
          </a:xfrm>
          <a:custGeom>
            <a:avLst/>
            <a:gdLst/>
            <a:ahLst/>
            <a:cxnLst/>
            <a:rect l="0" t="0" r="0" b="0"/>
            <a:pathLst>
              <a:path w="123826" h="133351">
                <a:moveTo>
                  <a:pt x="66675" y="0"/>
                </a:moveTo>
                <a:lnTo>
                  <a:pt x="66675" y="0"/>
                </a:lnTo>
                <a:lnTo>
                  <a:pt x="66675" y="0"/>
                </a:lnTo>
                <a:lnTo>
                  <a:pt x="66675" y="0"/>
                </a:lnTo>
                <a:lnTo>
                  <a:pt x="66675" y="0"/>
                </a:lnTo>
                <a:lnTo>
                  <a:pt x="66675" y="0"/>
                </a:lnTo>
                <a:lnTo>
                  <a:pt x="66675" y="0"/>
                </a:lnTo>
                <a:lnTo>
                  <a:pt x="57150" y="0"/>
                </a:lnTo>
                <a:lnTo>
                  <a:pt x="47625" y="0"/>
                </a:lnTo>
                <a:lnTo>
                  <a:pt x="47625" y="9525"/>
                </a:lnTo>
                <a:lnTo>
                  <a:pt x="38100" y="9525"/>
                </a:lnTo>
                <a:lnTo>
                  <a:pt x="19050" y="19050"/>
                </a:lnTo>
                <a:lnTo>
                  <a:pt x="19050" y="19050"/>
                </a:lnTo>
                <a:lnTo>
                  <a:pt x="9525" y="19050"/>
                </a:lnTo>
                <a:lnTo>
                  <a:pt x="0" y="19050"/>
                </a:lnTo>
                <a:lnTo>
                  <a:pt x="0" y="19050"/>
                </a:lnTo>
                <a:lnTo>
                  <a:pt x="0" y="19050"/>
                </a:lnTo>
                <a:lnTo>
                  <a:pt x="9525" y="19050"/>
                </a:lnTo>
                <a:lnTo>
                  <a:pt x="19050" y="28575"/>
                </a:lnTo>
                <a:lnTo>
                  <a:pt x="28575" y="28575"/>
                </a:lnTo>
                <a:lnTo>
                  <a:pt x="38100" y="38100"/>
                </a:lnTo>
                <a:lnTo>
                  <a:pt x="47625" y="38100"/>
                </a:lnTo>
                <a:lnTo>
                  <a:pt x="66675" y="47625"/>
                </a:lnTo>
                <a:lnTo>
                  <a:pt x="76200" y="47625"/>
                </a:lnTo>
                <a:lnTo>
                  <a:pt x="95250" y="57150"/>
                </a:lnTo>
                <a:lnTo>
                  <a:pt x="104775" y="66675"/>
                </a:lnTo>
                <a:lnTo>
                  <a:pt x="114300" y="76200"/>
                </a:lnTo>
                <a:lnTo>
                  <a:pt x="123825" y="76200"/>
                </a:lnTo>
                <a:lnTo>
                  <a:pt x="123825" y="85725"/>
                </a:lnTo>
                <a:lnTo>
                  <a:pt x="123825" y="95250"/>
                </a:lnTo>
                <a:lnTo>
                  <a:pt x="123825" y="104775"/>
                </a:lnTo>
                <a:lnTo>
                  <a:pt x="123825" y="114300"/>
                </a:lnTo>
                <a:lnTo>
                  <a:pt x="123825" y="114300"/>
                </a:lnTo>
                <a:lnTo>
                  <a:pt x="114300" y="123825"/>
                </a:lnTo>
                <a:lnTo>
                  <a:pt x="104775" y="133350"/>
                </a:lnTo>
                <a:lnTo>
                  <a:pt x="95250" y="133350"/>
                </a:lnTo>
                <a:lnTo>
                  <a:pt x="85725" y="133350"/>
                </a:lnTo>
                <a:lnTo>
                  <a:pt x="76200" y="133350"/>
                </a:lnTo>
                <a:lnTo>
                  <a:pt x="66675" y="133350"/>
                </a:lnTo>
                <a:lnTo>
                  <a:pt x="47625" y="123825"/>
                </a:lnTo>
                <a:lnTo>
                  <a:pt x="47625" y="123825"/>
                </a:lnTo>
                <a:lnTo>
                  <a:pt x="38100" y="123825"/>
                </a:lnTo>
                <a:lnTo>
                  <a:pt x="38100" y="12382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7877175" y="4819650"/>
            <a:ext cx="142876" cy="152401"/>
          </a:xfrm>
          <a:custGeom>
            <a:avLst/>
            <a:gdLst/>
            <a:ahLst/>
            <a:cxnLst/>
            <a:rect l="0" t="0" r="0" b="0"/>
            <a:pathLst>
              <a:path w="142876" h="152401">
                <a:moveTo>
                  <a:pt x="66675" y="0"/>
                </a:moveTo>
                <a:lnTo>
                  <a:pt x="66675" y="0"/>
                </a:lnTo>
                <a:lnTo>
                  <a:pt x="66675" y="0"/>
                </a:lnTo>
                <a:lnTo>
                  <a:pt x="66675" y="0"/>
                </a:lnTo>
                <a:lnTo>
                  <a:pt x="66675" y="0"/>
                </a:lnTo>
                <a:lnTo>
                  <a:pt x="66675" y="0"/>
                </a:lnTo>
                <a:lnTo>
                  <a:pt x="57150" y="0"/>
                </a:lnTo>
                <a:lnTo>
                  <a:pt x="47625" y="0"/>
                </a:lnTo>
                <a:lnTo>
                  <a:pt x="28575" y="0"/>
                </a:lnTo>
                <a:lnTo>
                  <a:pt x="19050" y="0"/>
                </a:lnTo>
                <a:lnTo>
                  <a:pt x="9525" y="0"/>
                </a:lnTo>
                <a:lnTo>
                  <a:pt x="0" y="9525"/>
                </a:lnTo>
                <a:lnTo>
                  <a:pt x="0" y="9525"/>
                </a:lnTo>
                <a:lnTo>
                  <a:pt x="0" y="9525"/>
                </a:lnTo>
                <a:lnTo>
                  <a:pt x="0" y="19050"/>
                </a:lnTo>
                <a:lnTo>
                  <a:pt x="0" y="28575"/>
                </a:lnTo>
                <a:lnTo>
                  <a:pt x="9525" y="28575"/>
                </a:lnTo>
                <a:lnTo>
                  <a:pt x="19050" y="38100"/>
                </a:lnTo>
                <a:lnTo>
                  <a:pt x="28575" y="47625"/>
                </a:lnTo>
                <a:lnTo>
                  <a:pt x="47625" y="57150"/>
                </a:lnTo>
                <a:lnTo>
                  <a:pt x="57150" y="66675"/>
                </a:lnTo>
                <a:lnTo>
                  <a:pt x="76200" y="76200"/>
                </a:lnTo>
                <a:lnTo>
                  <a:pt x="95250" y="85725"/>
                </a:lnTo>
                <a:lnTo>
                  <a:pt x="114300" y="95250"/>
                </a:lnTo>
                <a:lnTo>
                  <a:pt x="123825" y="104775"/>
                </a:lnTo>
                <a:lnTo>
                  <a:pt x="133350" y="114300"/>
                </a:lnTo>
                <a:lnTo>
                  <a:pt x="133350" y="123825"/>
                </a:lnTo>
                <a:lnTo>
                  <a:pt x="142875" y="123825"/>
                </a:lnTo>
                <a:lnTo>
                  <a:pt x="142875" y="133350"/>
                </a:lnTo>
                <a:lnTo>
                  <a:pt x="142875" y="142875"/>
                </a:lnTo>
                <a:lnTo>
                  <a:pt x="133350" y="142875"/>
                </a:lnTo>
                <a:lnTo>
                  <a:pt x="133350" y="152400"/>
                </a:lnTo>
                <a:lnTo>
                  <a:pt x="123825" y="152400"/>
                </a:lnTo>
                <a:lnTo>
                  <a:pt x="114300" y="152400"/>
                </a:lnTo>
                <a:lnTo>
                  <a:pt x="104775" y="152400"/>
                </a:lnTo>
                <a:lnTo>
                  <a:pt x="95250" y="152400"/>
                </a:lnTo>
                <a:lnTo>
                  <a:pt x="85725" y="152400"/>
                </a:lnTo>
                <a:lnTo>
                  <a:pt x="76200" y="142875"/>
                </a:lnTo>
                <a:lnTo>
                  <a:pt x="66675" y="142875"/>
                </a:lnTo>
                <a:lnTo>
                  <a:pt x="66675" y="14287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8067675" y="4848225"/>
            <a:ext cx="28576" cy="114301"/>
          </a:xfrm>
          <a:custGeom>
            <a:avLst/>
            <a:gdLst/>
            <a:ahLst/>
            <a:cxnLst/>
            <a:rect l="0" t="0" r="0" b="0"/>
            <a:pathLst>
              <a:path w="28576" h="114301">
                <a:moveTo>
                  <a:pt x="0" y="0"/>
                </a:moveTo>
                <a:lnTo>
                  <a:pt x="9525" y="9525"/>
                </a:lnTo>
                <a:lnTo>
                  <a:pt x="9525" y="9525"/>
                </a:lnTo>
                <a:lnTo>
                  <a:pt x="9525" y="19050"/>
                </a:lnTo>
                <a:lnTo>
                  <a:pt x="9525" y="28575"/>
                </a:lnTo>
                <a:lnTo>
                  <a:pt x="9525" y="47625"/>
                </a:lnTo>
                <a:lnTo>
                  <a:pt x="19050" y="66675"/>
                </a:lnTo>
                <a:lnTo>
                  <a:pt x="19050" y="76200"/>
                </a:lnTo>
                <a:lnTo>
                  <a:pt x="19050" y="95250"/>
                </a:lnTo>
                <a:lnTo>
                  <a:pt x="19050" y="104775"/>
                </a:lnTo>
                <a:lnTo>
                  <a:pt x="28575" y="114300"/>
                </a:lnTo>
                <a:lnTo>
                  <a:pt x="28575" y="11430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8105775" y="4762500"/>
            <a:ext cx="9526" cy="1"/>
          </a:xfrm>
          <a:custGeom>
            <a:avLst/>
            <a:gdLst/>
            <a:ahLst/>
            <a:cxnLst/>
            <a:rect l="0" t="0" r="0" b="0"/>
            <a:pathLst>
              <a:path w="9526" h="1">
                <a:moveTo>
                  <a:pt x="0" y="0"/>
                </a:moveTo>
                <a:lnTo>
                  <a:pt x="9525" y="0"/>
                </a:lnTo>
                <a:lnTo>
                  <a:pt x="9525" y="0"/>
                </a:lnTo>
                <a:lnTo>
                  <a:pt x="9525" y="0"/>
                </a:lnTo>
                <a:lnTo>
                  <a:pt x="9525" y="0"/>
                </a:lnTo>
                <a:lnTo>
                  <a:pt x="9525" y="0"/>
                </a:lnTo>
                <a:lnTo>
                  <a:pt x="9525" y="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8220075" y="4810125"/>
            <a:ext cx="104776" cy="142876"/>
          </a:xfrm>
          <a:custGeom>
            <a:avLst/>
            <a:gdLst/>
            <a:ahLst/>
            <a:cxnLst/>
            <a:rect l="0" t="0" r="0" b="0"/>
            <a:pathLst>
              <a:path w="104776" h="142876">
                <a:moveTo>
                  <a:pt x="9525" y="28575"/>
                </a:moveTo>
                <a:lnTo>
                  <a:pt x="9525" y="28575"/>
                </a:lnTo>
                <a:lnTo>
                  <a:pt x="9525" y="28575"/>
                </a:lnTo>
                <a:lnTo>
                  <a:pt x="9525" y="28575"/>
                </a:lnTo>
                <a:lnTo>
                  <a:pt x="9525" y="28575"/>
                </a:lnTo>
                <a:lnTo>
                  <a:pt x="9525" y="28575"/>
                </a:lnTo>
                <a:lnTo>
                  <a:pt x="9525" y="38100"/>
                </a:lnTo>
                <a:lnTo>
                  <a:pt x="9525" y="38100"/>
                </a:lnTo>
                <a:lnTo>
                  <a:pt x="9525" y="47625"/>
                </a:lnTo>
                <a:lnTo>
                  <a:pt x="0" y="66675"/>
                </a:lnTo>
                <a:lnTo>
                  <a:pt x="0" y="76200"/>
                </a:lnTo>
                <a:lnTo>
                  <a:pt x="0" y="85725"/>
                </a:lnTo>
                <a:lnTo>
                  <a:pt x="0" y="104775"/>
                </a:lnTo>
                <a:lnTo>
                  <a:pt x="0" y="114300"/>
                </a:lnTo>
                <a:lnTo>
                  <a:pt x="9525" y="123825"/>
                </a:lnTo>
                <a:lnTo>
                  <a:pt x="19050" y="133350"/>
                </a:lnTo>
                <a:lnTo>
                  <a:pt x="28575" y="142875"/>
                </a:lnTo>
                <a:lnTo>
                  <a:pt x="38100" y="142875"/>
                </a:lnTo>
                <a:lnTo>
                  <a:pt x="57150" y="142875"/>
                </a:lnTo>
                <a:lnTo>
                  <a:pt x="66675" y="133350"/>
                </a:lnTo>
                <a:lnTo>
                  <a:pt x="76200" y="123825"/>
                </a:lnTo>
                <a:lnTo>
                  <a:pt x="85725" y="114300"/>
                </a:lnTo>
                <a:lnTo>
                  <a:pt x="95250" y="95250"/>
                </a:lnTo>
                <a:lnTo>
                  <a:pt x="104775" y="85725"/>
                </a:lnTo>
                <a:lnTo>
                  <a:pt x="104775" y="66675"/>
                </a:lnTo>
                <a:lnTo>
                  <a:pt x="104775" y="47625"/>
                </a:lnTo>
                <a:lnTo>
                  <a:pt x="95250" y="38100"/>
                </a:lnTo>
                <a:lnTo>
                  <a:pt x="85725" y="28575"/>
                </a:lnTo>
                <a:lnTo>
                  <a:pt x="76200" y="19050"/>
                </a:lnTo>
                <a:lnTo>
                  <a:pt x="66675" y="9525"/>
                </a:lnTo>
                <a:lnTo>
                  <a:pt x="47625" y="9525"/>
                </a:lnTo>
                <a:lnTo>
                  <a:pt x="38100" y="0"/>
                </a:lnTo>
                <a:lnTo>
                  <a:pt x="38100" y="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8372475" y="4781550"/>
            <a:ext cx="142876" cy="171451"/>
          </a:xfrm>
          <a:custGeom>
            <a:avLst/>
            <a:gdLst/>
            <a:ahLst/>
            <a:cxnLst/>
            <a:rect l="0" t="0" r="0" b="0"/>
            <a:pathLst>
              <a:path w="142876" h="171451">
                <a:moveTo>
                  <a:pt x="0" y="28575"/>
                </a:moveTo>
                <a:lnTo>
                  <a:pt x="0" y="28575"/>
                </a:lnTo>
                <a:lnTo>
                  <a:pt x="0" y="28575"/>
                </a:lnTo>
                <a:lnTo>
                  <a:pt x="9525" y="38100"/>
                </a:lnTo>
                <a:lnTo>
                  <a:pt x="9525" y="38100"/>
                </a:lnTo>
                <a:lnTo>
                  <a:pt x="19050" y="57150"/>
                </a:lnTo>
                <a:lnTo>
                  <a:pt x="19050" y="66675"/>
                </a:lnTo>
                <a:lnTo>
                  <a:pt x="28575" y="85725"/>
                </a:lnTo>
                <a:lnTo>
                  <a:pt x="28575" y="104775"/>
                </a:lnTo>
                <a:lnTo>
                  <a:pt x="28575" y="123825"/>
                </a:lnTo>
                <a:lnTo>
                  <a:pt x="28575" y="142875"/>
                </a:lnTo>
                <a:lnTo>
                  <a:pt x="28575" y="152400"/>
                </a:lnTo>
                <a:lnTo>
                  <a:pt x="28575" y="161925"/>
                </a:lnTo>
                <a:lnTo>
                  <a:pt x="28575" y="161925"/>
                </a:lnTo>
                <a:lnTo>
                  <a:pt x="28575" y="171450"/>
                </a:lnTo>
                <a:lnTo>
                  <a:pt x="28575" y="161925"/>
                </a:lnTo>
                <a:lnTo>
                  <a:pt x="28575" y="161925"/>
                </a:lnTo>
                <a:lnTo>
                  <a:pt x="28575" y="152400"/>
                </a:lnTo>
                <a:lnTo>
                  <a:pt x="28575" y="142875"/>
                </a:lnTo>
                <a:lnTo>
                  <a:pt x="28575" y="123825"/>
                </a:lnTo>
                <a:lnTo>
                  <a:pt x="28575" y="104775"/>
                </a:lnTo>
                <a:lnTo>
                  <a:pt x="28575" y="76200"/>
                </a:lnTo>
                <a:lnTo>
                  <a:pt x="28575" y="57150"/>
                </a:lnTo>
                <a:lnTo>
                  <a:pt x="38100" y="38100"/>
                </a:lnTo>
                <a:lnTo>
                  <a:pt x="47625" y="19050"/>
                </a:lnTo>
                <a:lnTo>
                  <a:pt x="47625" y="9525"/>
                </a:lnTo>
                <a:lnTo>
                  <a:pt x="57150" y="9525"/>
                </a:lnTo>
                <a:lnTo>
                  <a:pt x="57150" y="0"/>
                </a:lnTo>
                <a:lnTo>
                  <a:pt x="66675" y="0"/>
                </a:lnTo>
                <a:lnTo>
                  <a:pt x="76200" y="0"/>
                </a:lnTo>
                <a:lnTo>
                  <a:pt x="85725" y="9525"/>
                </a:lnTo>
                <a:lnTo>
                  <a:pt x="95250" y="19050"/>
                </a:lnTo>
                <a:lnTo>
                  <a:pt x="104775" y="38100"/>
                </a:lnTo>
                <a:lnTo>
                  <a:pt x="123825" y="47625"/>
                </a:lnTo>
                <a:lnTo>
                  <a:pt x="133350" y="66675"/>
                </a:lnTo>
                <a:lnTo>
                  <a:pt x="142875" y="85725"/>
                </a:lnTo>
                <a:lnTo>
                  <a:pt x="142875" y="104775"/>
                </a:lnTo>
                <a:lnTo>
                  <a:pt x="142875" y="123825"/>
                </a:lnTo>
                <a:lnTo>
                  <a:pt x="142875" y="133350"/>
                </a:lnTo>
                <a:lnTo>
                  <a:pt x="142875" y="142875"/>
                </a:lnTo>
                <a:lnTo>
                  <a:pt x="142875" y="152400"/>
                </a:lnTo>
                <a:lnTo>
                  <a:pt x="142875" y="161925"/>
                </a:lnTo>
                <a:lnTo>
                  <a:pt x="133350" y="171450"/>
                </a:lnTo>
                <a:lnTo>
                  <a:pt x="133350" y="171450"/>
                </a:lnTo>
                <a:lnTo>
                  <a:pt x="133350" y="17145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8620125" y="4810125"/>
            <a:ext cx="133351" cy="123826"/>
          </a:xfrm>
          <a:custGeom>
            <a:avLst/>
            <a:gdLst/>
            <a:ahLst/>
            <a:cxnLst/>
            <a:rect l="0" t="0" r="0" b="0"/>
            <a:pathLst>
              <a:path w="133351" h="123826">
                <a:moveTo>
                  <a:pt x="85725" y="9525"/>
                </a:moveTo>
                <a:lnTo>
                  <a:pt x="85725" y="9525"/>
                </a:lnTo>
                <a:lnTo>
                  <a:pt x="85725" y="9525"/>
                </a:lnTo>
                <a:lnTo>
                  <a:pt x="85725" y="9525"/>
                </a:lnTo>
                <a:lnTo>
                  <a:pt x="76200" y="0"/>
                </a:lnTo>
                <a:lnTo>
                  <a:pt x="76200" y="0"/>
                </a:lnTo>
                <a:lnTo>
                  <a:pt x="76200" y="0"/>
                </a:lnTo>
                <a:lnTo>
                  <a:pt x="66675" y="0"/>
                </a:lnTo>
                <a:lnTo>
                  <a:pt x="66675" y="0"/>
                </a:lnTo>
                <a:lnTo>
                  <a:pt x="47625" y="9525"/>
                </a:lnTo>
                <a:lnTo>
                  <a:pt x="47625" y="19050"/>
                </a:lnTo>
                <a:lnTo>
                  <a:pt x="28575" y="28575"/>
                </a:lnTo>
                <a:lnTo>
                  <a:pt x="28575" y="47625"/>
                </a:lnTo>
                <a:lnTo>
                  <a:pt x="19050" y="57150"/>
                </a:lnTo>
                <a:lnTo>
                  <a:pt x="9525" y="76200"/>
                </a:lnTo>
                <a:lnTo>
                  <a:pt x="0" y="85725"/>
                </a:lnTo>
                <a:lnTo>
                  <a:pt x="0" y="95250"/>
                </a:lnTo>
                <a:lnTo>
                  <a:pt x="9525" y="104775"/>
                </a:lnTo>
                <a:lnTo>
                  <a:pt x="9525" y="114300"/>
                </a:lnTo>
                <a:lnTo>
                  <a:pt x="19050" y="123825"/>
                </a:lnTo>
                <a:lnTo>
                  <a:pt x="28575" y="123825"/>
                </a:lnTo>
                <a:lnTo>
                  <a:pt x="38100" y="123825"/>
                </a:lnTo>
                <a:lnTo>
                  <a:pt x="47625" y="123825"/>
                </a:lnTo>
                <a:lnTo>
                  <a:pt x="57150" y="114300"/>
                </a:lnTo>
                <a:lnTo>
                  <a:pt x="76200" y="104775"/>
                </a:lnTo>
                <a:lnTo>
                  <a:pt x="85725" y="95250"/>
                </a:lnTo>
                <a:lnTo>
                  <a:pt x="95250" y="85725"/>
                </a:lnTo>
                <a:lnTo>
                  <a:pt x="95250" y="66675"/>
                </a:lnTo>
                <a:lnTo>
                  <a:pt x="104775" y="47625"/>
                </a:lnTo>
                <a:lnTo>
                  <a:pt x="104775" y="38100"/>
                </a:lnTo>
                <a:lnTo>
                  <a:pt x="114300" y="19050"/>
                </a:lnTo>
                <a:lnTo>
                  <a:pt x="114300" y="9525"/>
                </a:lnTo>
                <a:lnTo>
                  <a:pt x="114300" y="0"/>
                </a:lnTo>
                <a:lnTo>
                  <a:pt x="114300" y="0"/>
                </a:lnTo>
                <a:lnTo>
                  <a:pt x="114300" y="0"/>
                </a:lnTo>
                <a:lnTo>
                  <a:pt x="114300" y="0"/>
                </a:lnTo>
                <a:lnTo>
                  <a:pt x="114300" y="0"/>
                </a:lnTo>
                <a:lnTo>
                  <a:pt x="104775" y="0"/>
                </a:lnTo>
                <a:lnTo>
                  <a:pt x="104775" y="19050"/>
                </a:lnTo>
                <a:lnTo>
                  <a:pt x="104775" y="28575"/>
                </a:lnTo>
                <a:lnTo>
                  <a:pt x="104775" y="47625"/>
                </a:lnTo>
                <a:lnTo>
                  <a:pt x="104775" y="57150"/>
                </a:lnTo>
                <a:lnTo>
                  <a:pt x="104775" y="66675"/>
                </a:lnTo>
                <a:lnTo>
                  <a:pt x="114300" y="85725"/>
                </a:lnTo>
                <a:lnTo>
                  <a:pt x="114300" y="95250"/>
                </a:lnTo>
                <a:lnTo>
                  <a:pt x="123825" y="114300"/>
                </a:lnTo>
                <a:lnTo>
                  <a:pt x="123825" y="114300"/>
                </a:lnTo>
                <a:lnTo>
                  <a:pt x="133350" y="123825"/>
                </a:lnTo>
                <a:lnTo>
                  <a:pt x="133350" y="12382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8820150" y="4762500"/>
            <a:ext cx="123826" cy="171451"/>
          </a:xfrm>
          <a:custGeom>
            <a:avLst/>
            <a:gdLst/>
            <a:ahLst/>
            <a:cxnLst/>
            <a:rect l="0" t="0" r="0" b="0"/>
            <a:pathLst>
              <a:path w="123826" h="171451">
                <a:moveTo>
                  <a:pt x="0" y="38100"/>
                </a:moveTo>
                <a:lnTo>
                  <a:pt x="9525" y="38100"/>
                </a:lnTo>
                <a:lnTo>
                  <a:pt x="9525" y="47625"/>
                </a:lnTo>
                <a:lnTo>
                  <a:pt x="9525" y="57150"/>
                </a:lnTo>
                <a:lnTo>
                  <a:pt x="19050" y="76200"/>
                </a:lnTo>
                <a:lnTo>
                  <a:pt x="19050" y="85725"/>
                </a:lnTo>
                <a:lnTo>
                  <a:pt x="28575" y="104775"/>
                </a:lnTo>
                <a:lnTo>
                  <a:pt x="28575" y="123825"/>
                </a:lnTo>
                <a:lnTo>
                  <a:pt x="38100" y="142875"/>
                </a:lnTo>
                <a:lnTo>
                  <a:pt x="38100" y="152400"/>
                </a:lnTo>
                <a:lnTo>
                  <a:pt x="47625" y="161925"/>
                </a:lnTo>
                <a:lnTo>
                  <a:pt x="47625" y="161925"/>
                </a:lnTo>
                <a:lnTo>
                  <a:pt x="47625" y="171450"/>
                </a:lnTo>
                <a:lnTo>
                  <a:pt x="47625" y="161925"/>
                </a:lnTo>
                <a:lnTo>
                  <a:pt x="47625" y="161925"/>
                </a:lnTo>
                <a:lnTo>
                  <a:pt x="47625" y="152400"/>
                </a:lnTo>
                <a:lnTo>
                  <a:pt x="47625" y="133350"/>
                </a:lnTo>
                <a:lnTo>
                  <a:pt x="38100" y="114300"/>
                </a:lnTo>
                <a:lnTo>
                  <a:pt x="38100" y="85725"/>
                </a:lnTo>
                <a:lnTo>
                  <a:pt x="38100" y="66675"/>
                </a:lnTo>
                <a:lnTo>
                  <a:pt x="28575" y="47625"/>
                </a:lnTo>
                <a:lnTo>
                  <a:pt x="38100" y="28575"/>
                </a:lnTo>
                <a:lnTo>
                  <a:pt x="38100" y="9525"/>
                </a:lnTo>
                <a:lnTo>
                  <a:pt x="38100" y="9525"/>
                </a:lnTo>
                <a:lnTo>
                  <a:pt x="47625" y="0"/>
                </a:lnTo>
                <a:lnTo>
                  <a:pt x="57150" y="0"/>
                </a:lnTo>
                <a:lnTo>
                  <a:pt x="66675" y="0"/>
                </a:lnTo>
                <a:lnTo>
                  <a:pt x="76200" y="9525"/>
                </a:lnTo>
                <a:lnTo>
                  <a:pt x="95250" y="19050"/>
                </a:lnTo>
                <a:lnTo>
                  <a:pt x="104775" y="19050"/>
                </a:lnTo>
                <a:lnTo>
                  <a:pt x="114300" y="28575"/>
                </a:lnTo>
                <a:lnTo>
                  <a:pt x="123825" y="38100"/>
                </a:lnTo>
                <a:lnTo>
                  <a:pt x="123825" y="3810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a:off x="8972550" y="4781550"/>
            <a:ext cx="171451" cy="285751"/>
          </a:xfrm>
          <a:custGeom>
            <a:avLst/>
            <a:gdLst/>
            <a:ahLst/>
            <a:cxnLst/>
            <a:rect l="0" t="0" r="0" b="0"/>
            <a:pathLst>
              <a:path w="171451" h="285751">
                <a:moveTo>
                  <a:pt x="57150" y="0"/>
                </a:moveTo>
                <a:lnTo>
                  <a:pt x="57150" y="0"/>
                </a:lnTo>
                <a:lnTo>
                  <a:pt x="57150" y="0"/>
                </a:lnTo>
                <a:lnTo>
                  <a:pt x="57150" y="0"/>
                </a:lnTo>
                <a:lnTo>
                  <a:pt x="57150" y="9525"/>
                </a:lnTo>
                <a:lnTo>
                  <a:pt x="57150" y="9525"/>
                </a:lnTo>
                <a:lnTo>
                  <a:pt x="47625" y="19050"/>
                </a:lnTo>
                <a:lnTo>
                  <a:pt x="47625" y="28575"/>
                </a:lnTo>
                <a:lnTo>
                  <a:pt x="47625" y="28575"/>
                </a:lnTo>
                <a:lnTo>
                  <a:pt x="38100" y="38100"/>
                </a:lnTo>
                <a:lnTo>
                  <a:pt x="38100" y="47625"/>
                </a:lnTo>
                <a:lnTo>
                  <a:pt x="38100" y="57150"/>
                </a:lnTo>
                <a:lnTo>
                  <a:pt x="47625" y="66675"/>
                </a:lnTo>
                <a:lnTo>
                  <a:pt x="47625" y="76200"/>
                </a:lnTo>
                <a:lnTo>
                  <a:pt x="66675" y="85725"/>
                </a:lnTo>
                <a:lnTo>
                  <a:pt x="76200" y="95250"/>
                </a:lnTo>
                <a:lnTo>
                  <a:pt x="85725" y="95250"/>
                </a:lnTo>
                <a:lnTo>
                  <a:pt x="95250" y="95250"/>
                </a:lnTo>
                <a:lnTo>
                  <a:pt x="104775" y="95250"/>
                </a:lnTo>
                <a:lnTo>
                  <a:pt x="114300" y="95250"/>
                </a:lnTo>
                <a:lnTo>
                  <a:pt x="123825" y="95250"/>
                </a:lnTo>
                <a:lnTo>
                  <a:pt x="133350" y="85725"/>
                </a:lnTo>
                <a:lnTo>
                  <a:pt x="142875" y="76200"/>
                </a:lnTo>
                <a:lnTo>
                  <a:pt x="152400" y="76200"/>
                </a:lnTo>
                <a:lnTo>
                  <a:pt x="161925" y="66675"/>
                </a:lnTo>
                <a:lnTo>
                  <a:pt x="161925" y="57150"/>
                </a:lnTo>
                <a:lnTo>
                  <a:pt x="171450" y="57150"/>
                </a:lnTo>
                <a:lnTo>
                  <a:pt x="171450" y="57150"/>
                </a:lnTo>
                <a:lnTo>
                  <a:pt x="171450" y="57150"/>
                </a:lnTo>
                <a:lnTo>
                  <a:pt x="171450" y="57150"/>
                </a:lnTo>
                <a:lnTo>
                  <a:pt x="171450" y="57150"/>
                </a:lnTo>
                <a:lnTo>
                  <a:pt x="171450" y="66675"/>
                </a:lnTo>
                <a:lnTo>
                  <a:pt x="171450" y="76200"/>
                </a:lnTo>
                <a:lnTo>
                  <a:pt x="171450" y="85725"/>
                </a:lnTo>
                <a:lnTo>
                  <a:pt x="171450" y="104775"/>
                </a:lnTo>
                <a:lnTo>
                  <a:pt x="171450" y="114300"/>
                </a:lnTo>
                <a:lnTo>
                  <a:pt x="171450" y="133350"/>
                </a:lnTo>
                <a:lnTo>
                  <a:pt x="171450" y="152400"/>
                </a:lnTo>
                <a:lnTo>
                  <a:pt x="171450" y="161925"/>
                </a:lnTo>
                <a:lnTo>
                  <a:pt x="171450" y="180975"/>
                </a:lnTo>
                <a:lnTo>
                  <a:pt x="171450" y="200025"/>
                </a:lnTo>
                <a:lnTo>
                  <a:pt x="171450" y="219075"/>
                </a:lnTo>
                <a:lnTo>
                  <a:pt x="171450" y="238125"/>
                </a:lnTo>
                <a:lnTo>
                  <a:pt x="171450" y="247650"/>
                </a:lnTo>
                <a:lnTo>
                  <a:pt x="171450" y="257175"/>
                </a:lnTo>
                <a:lnTo>
                  <a:pt x="171450" y="266700"/>
                </a:lnTo>
                <a:lnTo>
                  <a:pt x="171450" y="276225"/>
                </a:lnTo>
                <a:lnTo>
                  <a:pt x="161925" y="285750"/>
                </a:lnTo>
                <a:lnTo>
                  <a:pt x="152400" y="285750"/>
                </a:lnTo>
                <a:lnTo>
                  <a:pt x="142875" y="285750"/>
                </a:lnTo>
                <a:lnTo>
                  <a:pt x="123825" y="276225"/>
                </a:lnTo>
                <a:lnTo>
                  <a:pt x="104775" y="266700"/>
                </a:lnTo>
                <a:lnTo>
                  <a:pt x="76200" y="257175"/>
                </a:lnTo>
                <a:lnTo>
                  <a:pt x="66675" y="247650"/>
                </a:lnTo>
                <a:lnTo>
                  <a:pt x="38100" y="238125"/>
                </a:lnTo>
                <a:lnTo>
                  <a:pt x="28575" y="228600"/>
                </a:lnTo>
                <a:lnTo>
                  <a:pt x="9525" y="228600"/>
                </a:lnTo>
                <a:lnTo>
                  <a:pt x="0" y="219075"/>
                </a:lnTo>
                <a:lnTo>
                  <a:pt x="0" y="219075"/>
                </a:lnTo>
                <a:lnTo>
                  <a:pt x="0" y="21907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402880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7/73/Jean-L%C3%A9on_G%C3%A9r%C3%B4me_-_The_Christian_Martyrs%27_Last_Prayer_-_Walters_371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7175" y="1317095"/>
            <a:ext cx="9074052" cy="52911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998538" y="50800"/>
            <a:ext cx="10389344" cy="3522133"/>
            <a:chOff x="998538" y="50800"/>
            <a:chExt cx="10389344" cy="3522133"/>
          </a:xfrm>
        </p:grpSpPr>
        <p:sp>
          <p:nvSpPr>
            <p:cNvPr id="3" name="Line Callout 2 2"/>
            <p:cNvSpPr/>
            <p:nvPr/>
          </p:nvSpPr>
          <p:spPr>
            <a:xfrm>
              <a:off x="998538" y="1836737"/>
              <a:ext cx="1155700" cy="1736196"/>
            </a:xfrm>
            <a:prstGeom prst="borderCallout2">
              <a:avLst>
                <a:gd name="adj1" fmla="val 53802"/>
                <a:gd name="adj2" fmla="val 99359"/>
                <a:gd name="adj3" fmla="val 80605"/>
                <a:gd name="adj4" fmla="val 126190"/>
                <a:gd name="adj5" fmla="val 191548"/>
                <a:gd name="adj6" fmla="val 4315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 lion shows how the Romans made Christians </a:t>
              </a:r>
              <a:r>
                <a:rPr lang="en-US" sz="1200" b="1" dirty="0" smtClean="0"/>
                <a:t>suffer</a:t>
              </a:r>
              <a:r>
                <a:rPr lang="en-US" sz="1200" dirty="0" smtClean="0"/>
                <a:t> by feeding them to wild animals.</a:t>
              </a:r>
              <a:endParaRPr lang="en-US" sz="1200" dirty="0"/>
            </a:p>
          </p:txBody>
        </p:sp>
        <p:sp>
          <p:nvSpPr>
            <p:cNvPr id="4" name="Line Callout 2 3"/>
            <p:cNvSpPr/>
            <p:nvPr/>
          </p:nvSpPr>
          <p:spPr>
            <a:xfrm>
              <a:off x="6519333" y="85195"/>
              <a:ext cx="1849439" cy="1231900"/>
            </a:xfrm>
            <a:prstGeom prst="borderCallout2">
              <a:avLst>
                <a:gd name="adj1" fmla="val 53802"/>
                <a:gd name="adj2" fmla="val 99359"/>
                <a:gd name="adj3" fmla="val 80605"/>
                <a:gd name="adj4" fmla="val 126190"/>
                <a:gd name="adj5" fmla="val 269095"/>
                <a:gd name="adj6" fmla="val 18224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 crowd is made up of Romans whom Peter refers to when he writes </a:t>
              </a:r>
              <a:r>
                <a:rPr lang="en-US" sz="1200" b="1" dirty="0" smtClean="0"/>
                <a:t>have no fear of them.</a:t>
              </a:r>
              <a:endParaRPr lang="en-US" sz="1200" b="1" dirty="0"/>
            </a:p>
          </p:txBody>
        </p:sp>
        <p:sp>
          <p:nvSpPr>
            <p:cNvPr id="5" name="Line Callout 2 4"/>
            <p:cNvSpPr/>
            <p:nvPr/>
          </p:nvSpPr>
          <p:spPr>
            <a:xfrm>
              <a:off x="10232182" y="50800"/>
              <a:ext cx="1155700" cy="1231900"/>
            </a:xfrm>
            <a:prstGeom prst="borderCallout2">
              <a:avLst>
                <a:gd name="adj1" fmla="val 53802"/>
                <a:gd name="adj2" fmla="val 99359"/>
                <a:gd name="adj3" fmla="val 80605"/>
                <a:gd name="adj4" fmla="val 126190"/>
                <a:gd name="adj5" fmla="val 381810"/>
                <a:gd name="adj6" fmla="val -1391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These huddling Christians are </a:t>
              </a:r>
              <a:r>
                <a:rPr lang="en-US" sz="1200" b="1" dirty="0" smtClean="0"/>
                <a:t>reverencing Christ.</a:t>
              </a:r>
              <a:endParaRPr lang="en-US" sz="1200" b="1" dirty="0"/>
            </a:p>
          </p:txBody>
        </p:sp>
      </p:grpSp>
      <p:sp>
        <p:nvSpPr>
          <p:cNvPr id="7" name="Title 1"/>
          <p:cNvSpPr>
            <a:spLocks noGrp="1"/>
          </p:cNvSpPr>
          <p:nvPr>
            <p:ph type="title"/>
          </p:nvPr>
        </p:nvSpPr>
        <p:spPr>
          <a:xfrm>
            <a:off x="1714501" y="68790"/>
            <a:ext cx="4909600" cy="748395"/>
          </a:xfrm>
        </p:spPr>
        <p:txBody>
          <a:bodyPr>
            <a:normAutofit fontScale="90000"/>
          </a:bodyPr>
          <a:lstStyle/>
          <a:p>
            <a:r>
              <a:rPr lang="en-US" dirty="0" smtClean="0"/>
              <a:t>36.8 The Persecution and Triumph</a:t>
            </a:r>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1588" y="4160520"/>
            <a:ext cx="609600" cy="609600"/>
          </a:xfrm>
          <a:prstGeom prst="rect">
            <a:avLst/>
          </a:prstGeom>
        </p:spPr>
      </p:pic>
    </p:spTree>
    <p:extLst>
      <p:ext uri="{BB962C8B-B14F-4D97-AF65-F5344CB8AC3E}">
        <p14:creationId xmlns:p14="http://schemas.microsoft.com/office/powerpoint/2010/main" val="205827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1070"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Beginnings of Christianity</a:t>
            </a:r>
            <a:endParaRPr lang="en-US" dirty="0"/>
          </a:p>
        </p:txBody>
      </p:sp>
      <p:sp>
        <p:nvSpPr>
          <p:cNvPr id="3" name="Subtitle 2"/>
          <p:cNvSpPr>
            <a:spLocks noGrp="1"/>
          </p:cNvSpPr>
          <p:nvPr>
            <p:ph type="subTitle" idx="1"/>
          </p:nvPr>
        </p:nvSpPr>
        <p:spPr/>
        <p:txBody>
          <a:bodyPr/>
          <a:lstStyle/>
          <a:p>
            <a:r>
              <a:rPr lang="en-US" dirty="0" smtClean="0"/>
              <a:t>History Alive</a:t>
            </a:r>
          </a:p>
          <a:p>
            <a:r>
              <a:rPr lang="en-US" dirty="0" smtClean="0"/>
              <a:t>Mr. Fitzpatrick</a:t>
            </a:r>
            <a:endParaRPr lang="en-US" dirty="0"/>
          </a:p>
        </p:txBody>
      </p:sp>
    </p:spTree>
    <p:extLst>
      <p:ext uri="{BB962C8B-B14F-4D97-AF65-F5344CB8AC3E}">
        <p14:creationId xmlns:p14="http://schemas.microsoft.com/office/powerpoint/2010/main" val="7720452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p:txBody>
          <a:bodyPr/>
          <a:lstStyle/>
          <a:p>
            <a:r>
              <a:rPr lang="en-US" dirty="0" smtClean="0"/>
              <a:t>At first, Christianity was not seen as a threat.</a:t>
            </a:r>
          </a:p>
          <a:p>
            <a:r>
              <a:rPr lang="en-US" dirty="0" smtClean="0"/>
              <a:t>Christians would not acknowledge the Roman gods, and they would not worship the emperor as a god either.</a:t>
            </a:r>
          </a:p>
          <a:p>
            <a:r>
              <a:rPr lang="en-US" dirty="0" smtClean="0"/>
              <a:t>They refused to serve in military too.</a:t>
            </a:r>
          </a:p>
          <a:p>
            <a:r>
              <a:rPr lang="en-US" dirty="0" smtClean="0"/>
              <a:t>The number of Christians grew large, and became a threat to Romans.</a:t>
            </a:r>
          </a:p>
          <a:p>
            <a:r>
              <a:rPr lang="en-US" dirty="0" smtClean="0"/>
              <a:t>Persecutions actually led new admirers to the religion.  They faced death so bravely, with their beliefs in tact.</a:t>
            </a:r>
          </a:p>
          <a:p>
            <a:r>
              <a:rPr lang="en-US" dirty="0" smtClean="0"/>
              <a:t>Christianity offered people a sense of hope and purpose, especially the poor and slaves.</a:t>
            </a:r>
          </a:p>
        </p:txBody>
      </p:sp>
      <p:sp>
        <p:nvSpPr>
          <p:cNvPr id="4" name="Freeform 3"/>
          <p:cNvSpPr/>
          <p:nvPr/>
        </p:nvSpPr>
        <p:spPr>
          <a:xfrm>
            <a:off x="2295525" y="2543175"/>
            <a:ext cx="809626" cy="1371601"/>
          </a:xfrm>
          <a:custGeom>
            <a:avLst/>
            <a:gdLst/>
            <a:ahLst/>
            <a:cxnLst/>
            <a:rect l="0" t="0" r="0" b="0"/>
            <a:pathLst>
              <a:path w="809626" h="1371601">
                <a:moveTo>
                  <a:pt x="609600" y="1371600"/>
                </a:moveTo>
                <a:lnTo>
                  <a:pt x="609600" y="1371600"/>
                </a:lnTo>
                <a:lnTo>
                  <a:pt x="609600" y="1371600"/>
                </a:lnTo>
                <a:lnTo>
                  <a:pt x="609600" y="1371600"/>
                </a:lnTo>
                <a:lnTo>
                  <a:pt x="609600" y="1371600"/>
                </a:lnTo>
                <a:lnTo>
                  <a:pt x="609600" y="1371600"/>
                </a:lnTo>
                <a:lnTo>
                  <a:pt x="609600" y="1371600"/>
                </a:lnTo>
                <a:lnTo>
                  <a:pt x="609600" y="1371600"/>
                </a:lnTo>
                <a:lnTo>
                  <a:pt x="609600" y="1371600"/>
                </a:lnTo>
                <a:lnTo>
                  <a:pt x="609600" y="1371600"/>
                </a:lnTo>
                <a:lnTo>
                  <a:pt x="609600" y="1371600"/>
                </a:lnTo>
                <a:lnTo>
                  <a:pt x="609600" y="1371600"/>
                </a:lnTo>
                <a:lnTo>
                  <a:pt x="609600" y="1371600"/>
                </a:lnTo>
                <a:lnTo>
                  <a:pt x="600075" y="1371600"/>
                </a:lnTo>
                <a:lnTo>
                  <a:pt x="590550" y="1371600"/>
                </a:lnTo>
                <a:lnTo>
                  <a:pt x="590550" y="1371600"/>
                </a:lnTo>
                <a:lnTo>
                  <a:pt x="571500" y="1371600"/>
                </a:lnTo>
                <a:lnTo>
                  <a:pt x="561975" y="1362075"/>
                </a:lnTo>
                <a:lnTo>
                  <a:pt x="552450" y="1362075"/>
                </a:lnTo>
                <a:lnTo>
                  <a:pt x="542925" y="1362075"/>
                </a:lnTo>
                <a:lnTo>
                  <a:pt x="533400" y="1362075"/>
                </a:lnTo>
                <a:lnTo>
                  <a:pt x="523875" y="1362075"/>
                </a:lnTo>
                <a:lnTo>
                  <a:pt x="514350" y="1362075"/>
                </a:lnTo>
                <a:lnTo>
                  <a:pt x="495300" y="1362075"/>
                </a:lnTo>
                <a:lnTo>
                  <a:pt x="485775" y="1362075"/>
                </a:lnTo>
                <a:lnTo>
                  <a:pt x="476250" y="1362075"/>
                </a:lnTo>
                <a:lnTo>
                  <a:pt x="466725" y="1362075"/>
                </a:lnTo>
                <a:lnTo>
                  <a:pt x="457200" y="1352550"/>
                </a:lnTo>
                <a:lnTo>
                  <a:pt x="447675" y="1352550"/>
                </a:lnTo>
                <a:lnTo>
                  <a:pt x="438150" y="1352550"/>
                </a:lnTo>
                <a:lnTo>
                  <a:pt x="428625" y="1352550"/>
                </a:lnTo>
                <a:lnTo>
                  <a:pt x="419100" y="1352550"/>
                </a:lnTo>
                <a:lnTo>
                  <a:pt x="409575" y="1352550"/>
                </a:lnTo>
                <a:lnTo>
                  <a:pt x="400050" y="1352550"/>
                </a:lnTo>
                <a:lnTo>
                  <a:pt x="400050" y="1352550"/>
                </a:lnTo>
                <a:lnTo>
                  <a:pt x="390525" y="1352550"/>
                </a:lnTo>
                <a:lnTo>
                  <a:pt x="381000" y="1352550"/>
                </a:lnTo>
                <a:lnTo>
                  <a:pt x="371475" y="1352550"/>
                </a:lnTo>
                <a:lnTo>
                  <a:pt x="371475" y="1352550"/>
                </a:lnTo>
                <a:lnTo>
                  <a:pt x="371475" y="1352550"/>
                </a:lnTo>
                <a:lnTo>
                  <a:pt x="361950" y="1352550"/>
                </a:lnTo>
                <a:lnTo>
                  <a:pt x="352425" y="1352550"/>
                </a:lnTo>
                <a:lnTo>
                  <a:pt x="342900" y="1352550"/>
                </a:lnTo>
                <a:lnTo>
                  <a:pt x="333375" y="1343025"/>
                </a:lnTo>
                <a:lnTo>
                  <a:pt x="323850" y="1343025"/>
                </a:lnTo>
                <a:lnTo>
                  <a:pt x="323850" y="1343025"/>
                </a:lnTo>
                <a:lnTo>
                  <a:pt x="314325" y="1343025"/>
                </a:lnTo>
                <a:lnTo>
                  <a:pt x="304800" y="1343025"/>
                </a:lnTo>
                <a:lnTo>
                  <a:pt x="295275" y="1343025"/>
                </a:lnTo>
                <a:lnTo>
                  <a:pt x="295275" y="1343025"/>
                </a:lnTo>
                <a:lnTo>
                  <a:pt x="276225" y="1343025"/>
                </a:lnTo>
                <a:lnTo>
                  <a:pt x="276225" y="1343025"/>
                </a:lnTo>
                <a:lnTo>
                  <a:pt x="266700" y="1333500"/>
                </a:lnTo>
                <a:lnTo>
                  <a:pt x="257175" y="1333500"/>
                </a:lnTo>
                <a:lnTo>
                  <a:pt x="238125" y="1333500"/>
                </a:lnTo>
                <a:lnTo>
                  <a:pt x="228600" y="1333500"/>
                </a:lnTo>
                <a:lnTo>
                  <a:pt x="219075" y="1323975"/>
                </a:lnTo>
                <a:lnTo>
                  <a:pt x="209550" y="1323975"/>
                </a:lnTo>
                <a:lnTo>
                  <a:pt x="200025" y="1323975"/>
                </a:lnTo>
                <a:lnTo>
                  <a:pt x="190500" y="1323975"/>
                </a:lnTo>
                <a:lnTo>
                  <a:pt x="180975" y="1314450"/>
                </a:lnTo>
                <a:lnTo>
                  <a:pt x="171450" y="1314450"/>
                </a:lnTo>
                <a:lnTo>
                  <a:pt x="161925" y="1314450"/>
                </a:lnTo>
                <a:lnTo>
                  <a:pt x="152400" y="1304925"/>
                </a:lnTo>
                <a:lnTo>
                  <a:pt x="142875" y="1304925"/>
                </a:lnTo>
                <a:lnTo>
                  <a:pt x="133350" y="1295400"/>
                </a:lnTo>
                <a:lnTo>
                  <a:pt x="123825" y="1295400"/>
                </a:lnTo>
                <a:lnTo>
                  <a:pt x="114300" y="1285875"/>
                </a:lnTo>
                <a:lnTo>
                  <a:pt x="104775" y="1285875"/>
                </a:lnTo>
                <a:lnTo>
                  <a:pt x="104775" y="1285875"/>
                </a:lnTo>
                <a:lnTo>
                  <a:pt x="95250" y="1276350"/>
                </a:lnTo>
                <a:lnTo>
                  <a:pt x="85725" y="1276350"/>
                </a:lnTo>
                <a:lnTo>
                  <a:pt x="85725" y="1266825"/>
                </a:lnTo>
                <a:lnTo>
                  <a:pt x="76200" y="1266825"/>
                </a:lnTo>
                <a:lnTo>
                  <a:pt x="76200" y="1257300"/>
                </a:lnTo>
                <a:lnTo>
                  <a:pt x="66675" y="1257300"/>
                </a:lnTo>
                <a:lnTo>
                  <a:pt x="66675" y="1247775"/>
                </a:lnTo>
                <a:lnTo>
                  <a:pt x="66675" y="1238250"/>
                </a:lnTo>
                <a:lnTo>
                  <a:pt x="57150" y="1238250"/>
                </a:lnTo>
                <a:lnTo>
                  <a:pt x="57150" y="1228725"/>
                </a:lnTo>
                <a:lnTo>
                  <a:pt x="57150" y="1219200"/>
                </a:lnTo>
                <a:lnTo>
                  <a:pt x="57150" y="1209675"/>
                </a:lnTo>
                <a:lnTo>
                  <a:pt x="47625" y="1200150"/>
                </a:lnTo>
                <a:lnTo>
                  <a:pt x="47625" y="1190625"/>
                </a:lnTo>
                <a:lnTo>
                  <a:pt x="47625" y="1181100"/>
                </a:lnTo>
                <a:lnTo>
                  <a:pt x="47625" y="1171575"/>
                </a:lnTo>
                <a:lnTo>
                  <a:pt x="38100" y="1162050"/>
                </a:lnTo>
                <a:lnTo>
                  <a:pt x="38100" y="1152525"/>
                </a:lnTo>
                <a:lnTo>
                  <a:pt x="38100" y="1143000"/>
                </a:lnTo>
                <a:lnTo>
                  <a:pt x="38100" y="1133475"/>
                </a:lnTo>
                <a:lnTo>
                  <a:pt x="38100" y="1114425"/>
                </a:lnTo>
                <a:lnTo>
                  <a:pt x="38100" y="1104900"/>
                </a:lnTo>
                <a:lnTo>
                  <a:pt x="28575" y="1095375"/>
                </a:lnTo>
                <a:lnTo>
                  <a:pt x="28575" y="1076325"/>
                </a:lnTo>
                <a:lnTo>
                  <a:pt x="28575" y="1066800"/>
                </a:lnTo>
                <a:lnTo>
                  <a:pt x="28575" y="1047750"/>
                </a:lnTo>
                <a:lnTo>
                  <a:pt x="38100" y="1038225"/>
                </a:lnTo>
                <a:lnTo>
                  <a:pt x="28575" y="1028700"/>
                </a:lnTo>
                <a:lnTo>
                  <a:pt x="28575" y="1009650"/>
                </a:lnTo>
                <a:lnTo>
                  <a:pt x="28575" y="1000125"/>
                </a:lnTo>
                <a:lnTo>
                  <a:pt x="28575" y="990600"/>
                </a:lnTo>
                <a:lnTo>
                  <a:pt x="28575" y="971550"/>
                </a:lnTo>
                <a:lnTo>
                  <a:pt x="28575" y="962025"/>
                </a:lnTo>
                <a:lnTo>
                  <a:pt x="28575" y="952500"/>
                </a:lnTo>
                <a:lnTo>
                  <a:pt x="28575" y="933450"/>
                </a:lnTo>
                <a:lnTo>
                  <a:pt x="28575" y="923925"/>
                </a:lnTo>
                <a:lnTo>
                  <a:pt x="28575" y="914400"/>
                </a:lnTo>
                <a:lnTo>
                  <a:pt x="28575" y="904875"/>
                </a:lnTo>
                <a:lnTo>
                  <a:pt x="28575" y="895350"/>
                </a:lnTo>
                <a:lnTo>
                  <a:pt x="28575" y="885825"/>
                </a:lnTo>
                <a:lnTo>
                  <a:pt x="19050" y="876300"/>
                </a:lnTo>
                <a:lnTo>
                  <a:pt x="19050" y="857250"/>
                </a:lnTo>
                <a:lnTo>
                  <a:pt x="19050" y="847725"/>
                </a:lnTo>
                <a:lnTo>
                  <a:pt x="19050" y="838200"/>
                </a:lnTo>
                <a:lnTo>
                  <a:pt x="19050" y="828675"/>
                </a:lnTo>
                <a:lnTo>
                  <a:pt x="9525" y="819150"/>
                </a:lnTo>
                <a:lnTo>
                  <a:pt x="19050" y="819150"/>
                </a:lnTo>
                <a:lnTo>
                  <a:pt x="19050" y="809625"/>
                </a:lnTo>
                <a:lnTo>
                  <a:pt x="19050" y="800100"/>
                </a:lnTo>
                <a:lnTo>
                  <a:pt x="19050" y="790575"/>
                </a:lnTo>
                <a:lnTo>
                  <a:pt x="19050" y="781050"/>
                </a:lnTo>
                <a:lnTo>
                  <a:pt x="9525" y="771525"/>
                </a:lnTo>
                <a:lnTo>
                  <a:pt x="9525" y="762000"/>
                </a:lnTo>
                <a:lnTo>
                  <a:pt x="9525" y="752475"/>
                </a:lnTo>
                <a:lnTo>
                  <a:pt x="9525" y="752475"/>
                </a:lnTo>
                <a:lnTo>
                  <a:pt x="9525" y="742950"/>
                </a:lnTo>
                <a:lnTo>
                  <a:pt x="9525" y="733425"/>
                </a:lnTo>
                <a:lnTo>
                  <a:pt x="9525" y="733425"/>
                </a:lnTo>
                <a:lnTo>
                  <a:pt x="9525" y="723900"/>
                </a:lnTo>
                <a:lnTo>
                  <a:pt x="9525" y="714375"/>
                </a:lnTo>
                <a:lnTo>
                  <a:pt x="9525" y="704850"/>
                </a:lnTo>
                <a:lnTo>
                  <a:pt x="9525" y="704850"/>
                </a:lnTo>
                <a:lnTo>
                  <a:pt x="9525" y="695325"/>
                </a:lnTo>
                <a:lnTo>
                  <a:pt x="9525" y="685800"/>
                </a:lnTo>
                <a:lnTo>
                  <a:pt x="9525" y="685800"/>
                </a:lnTo>
                <a:lnTo>
                  <a:pt x="9525" y="676275"/>
                </a:lnTo>
                <a:lnTo>
                  <a:pt x="9525" y="676275"/>
                </a:lnTo>
                <a:lnTo>
                  <a:pt x="9525" y="666750"/>
                </a:lnTo>
                <a:lnTo>
                  <a:pt x="9525" y="657225"/>
                </a:lnTo>
                <a:lnTo>
                  <a:pt x="9525" y="657225"/>
                </a:lnTo>
                <a:lnTo>
                  <a:pt x="9525" y="647700"/>
                </a:lnTo>
                <a:lnTo>
                  <a:pt x="9525" y="647700"/>
                </a:lnTo>
                <a:lnTo>
                  <a:pt x="9525" y="638175"/>
                </a:lnTo>
                <a:lnTo>
                  <a:pt x="9525" y="628650"/>
                </a:lnTo>
                <a:lnTo>
                  <a:pt x="9525" y="628650"/>
                </a:lnTo>
                <a:lnTo>
                  <a:pt x="9525" y="619125"/>
                </a:lnTo>
                <a:lnTo>
                  <a:pt x="9525" y="619125"/>
                </a:lnTo>
                <a:lnTo>
                  <a:pt x="9525" y="609600"/>
                </a:lnTo>
                <a:lnTo>
                  <a:pt x="9525" y="600075"/>
                </a:lnTo>
                <a:lnTo>
                  <a:pt x="9525" y="600075"/>
                </a:lnTo>
                <a:lnTo>
                  <a:pt x="9525" y="590550"/>
                </a:lnTo>
                <a:lnTo>
                  <a:pt x="9525" y="581025"/>
                </a:lnTo>
                <a:lnTo>
                  <a:pt x="0" y="581025"/>
                </a:lnTo>
                <a:lnTo>
                  <a:pt x="0" y="571500"/>
                </a:lnTo>
                <a:lnTo>
                  <a:pt x="0" y="571500"/>
                </a:lnTo>
                <a:lnTo>
                  <a:pt x="0" y="561975"/>
                </a:lnTo>
                <a:lnTo>
                  <a:pt x="9525" y="561975"/>
                </a:lnTo>
                <a:lnTo>
                  <a:pt x="9525" y="552450"/>
                </a:lnTo>
                <a:lnTo>
                  <a:pt x="9525" y="542925"/>
                </a:lnTo>
                <a:lnTo>
                  <a:pt x="9525" y="542925"/>
                </a:lnTo>
                <a:lnTo>
                  <a:pt x="9525" y="533400"/>
                </a:lnTo>
                <a:lnTo>
                  <a:pt x="9525" y="523875"/>
                </a:lnTo>
                <a:lnTo>
                  <a:pt x="9525" y="523875"/>
                </a:lnTo>
                <a:lnTo>
                  <a:pt x="9525" y="514350"/>
                </a:lnTo>
                <a:lnTo>
                  <a:pt x="9525" y="504825"/>
                </a:lnTo>
                <a:lnTo>
                  <a:pt x="9525" y="504825"/>
                </a:lnTo>
                <a:lnTo>
                  <a:pt x="9525" y="495300"/>
                </a:lnTo>
                <a:lnTo>
                  <a:pt x="9525" y="485775"/>
                </a:lnTo>
                <a:lnTo>
                  <a:pt x="9525" y="476250"/>
                </a:lnTo>
                <a:lnTo>
                  <a:pt x="9525" y="466725"/>
                </a:lnTo>
                <a:lnTo>
                  <a:pt x="9525" y="466725"/>
                </a:lnTo>
                <a:lnTo>
                  <a:pt x="9525" y="457200"/>
                </a:lnTo>
                <a:lnTo>
                  <a:pt x="9525" y="447675"/>
                </a:lnTo>
                <a:lnTo>
                  <a:pt x="0" y="438150"/>
                </a:lnTo>
                <a:lnTo>
                  <a:pt x="0" y="428625"/>
                </a:lnTo>
                <a:lnTo>
                  <a:pt x="0" y="428625"/>
                </a:lnTo>
                <a:lnTo>
                  <a:pt x="0" y="409575"/>
                </a:lnTo>
                <a:lnTo>
                  <a:pt x="0" y="400050"/>
                </a:lnTo>
                <a:lnTo>
                  <a:pt x="0" y="390525"/>
                </a:lnTo>
                <a:lnTo>
                  <a:pt x="0" y="381000"/>
                </a:lnTo>
                <a:lnTo>
                  <a:pt x="0" y="371475"/>
                </a:lnTo>
                <a:lnTo>
                  <a:pt x="0" y="361950"/>
                </a:lnTo>
                <a:lnTo>
                  <a:pt x="0" y="352425"/>
                </a:lnTo>
                <a:lnTo>
                  <a:pt x="0" y="342900"/>
                </a:lnTo>
                <a:lnTo>
                  <a:pt x="0" y="342900"/>
                </a:lnTo>
                <a:lnTo>
                  <a:pt x="0" y="323850"/>
                </a:lnTo>
                <a:lnTo>
                  <a:pt x="0" y="314325"/>
                </a:lnTo>
                <a:lnTo>
                  <a:pt x="0" y="304800"/>
                </a:lnTo>
                <a:lnTo>
                  <a:pt x="9525" y="295275"/>
                </a:lnTo>
                <a:lnTo>
                  <a:pt x="9525" y="285750"/>
                </a:lnTo>
                <a:lnTo>
                  <a:pt x="9525" y="266700"/>
                </a:lnTo>
                <a:lnTo>
                  <a:pt x="9525" y="257175"/>
                </a:lnTo>
                <a:lnTo>
                  <a:pt x="9525" y="247650"/>
                </a:lnTo>
                <a:lnTo>
                  <a:pt x="19050" y="238125"/>
                </a:lnTo>
                <a:lnTo>
                  <a:pt x="19050" y="228600"/>
                </a:lnTo>
                <a:lnTo>
                  <a:pt x="19050" y="219075"/>
                </a:lnTo>
                <a:lnTo>
                  <a:pt x="28575" y="209550"/>
                </a:lnTo>
                <a:lnTo>
                  <a:pt x="28575" y="200025"/>
                </a:lnTo>
                <a:lnTo>
                  <a:pt x="38100" y="180975"/>
                </a:lnTo>
                <a:lnTo>
                  <a:pt x="38100" y="171450"/>
                </a:lnTo>
                <a:lnTo>
                  <a:pt x="38100" y="161925"/>
                </a:lnTo>
                <a:lnTo>
                  <a:pt x="47625" y="152400"/>
                </a:lnTo>
                <a:lnTo>
                  <a:pt x="47625" y="142875"/>
                </a:lnTo>
                <a:lnTo>
                  <a:pt x="57150" y="142875"/>
                </a:lnTo>
                <a:lnTo>
                  <a:pt x="66675" y="133350"/>
                </a:lnTo>
                <a:lnTo>
                  <a:pt x="66675" y="123825"/>
                </a:lnTo>
                <a:lnTo>
                  <a:pt x="76200" y="114300"/>
                </a:lnTo>
                <a:lnTo>
                  <a:pt x="85725" y="104775"/>
                </a:lnTo>
                <a:lnTo>
                  <a:pt x="85725" y="95250"/>
                </a:lnTo>
                <a:lnTo>
                  <a:pt x="95250" y="85725"/>
                </a:lnTo>
                <a:lnTo>
                  <a:pt x="104775" y="85725"/>
                </a:lnTo>
                <a:lnTo>
                  <a:pt x="114300" y="76200"/>
                </a:lnTo>
                <a:lnTo>
                  <a:pt x="123825" y="66675"/>
                </a:lnTo>
                <a:lnTo>
                  <a:pt x="133350" y="66675"/>
                </a:lnTo>
                <a:lnTo>
                  <a:pt x="142875" y="57150"/>
                </a:lnTo>
                <a:lnTo>
                  <a:pt x="152400" y="57150"/>
                </a:lnTo>
                <a:lnTo>
                  <a:pt x="161925" y="47625"/>
                </a:lnTo>
                <a:lnTo>
                  <a:pt x="171450" y="47625"/>
                </a:lnTo>
                <a:lnTo>
                  <a:pt x="180975" y="38100"/>
                </a:lnTo>
                <a:lnTo>
                  <a:pt x="190500" y="38100"/>
                </a:lnTo>
                <a:lnTo>
                  <a:pt x="209550" y="28575"/>
                </a:lnTo>
                <a:lnTo>
                  <a:pt x="219075" y="28575"/>
                </a:lnTo>
                <a:lnTo>
                  <a:pt x="228600" y="28575"/>
                </a:lnTo>
                <a:lnTo>
                  <a:pt x="247650" y="19050"/>
                </a:lnTo>
                <a:lnTo>
                  <a:pt x="257175" y="19050"/>
                </a:lnTo>
                <a:lnTo>
                  <a:pt x="276225" y="19050"/>
                </a:lnTo>
                <a:lnTo>
                  <a:pt x="285750" y="9525"/>
                </a:lnTo>
                <a:lnTo>
                  <a:pt x="304800" y="9525"/>
                </a:lnTo>
                <a:lnTo>
                  <a:pt x="323850" y="9525"/>
                </a:lnTo>
                <a:lnTo>
                  <a:pt x="333375" y="9525"/>
                </a:lnTo>
                <a:lnTo>
                  <a:pt x="352425" y="9525"/>
                </a:lnTo>
                <a:lnTo>
                  <a:pt x="371475" y="9525"/>
                </a:lnTo>
                <a:lnTo>
                  <a:pt x="390525" y="0"/>
                </a:lnTo>
                <a:lnTo>
                  <a:pt x="409575" y="0"/>
                </a:lnTo>
                <a:lnTo>
                  <a:pt x="428625" y="0"/>
                </a:lnTo>
                <a:lnTo>
                  <a:pt x="447675" y="0"/>
                </a:lnTo>
                <a:lnTo>
                  <a:pt x="466725" y="0"/>
                </a:lnTo>
                <a:lnTo>
                  <a:pt x="495300" y="0"/>
                </a:lnTo>
                <a:lnTo>
                  <a:pt x="514350" y="0"/>
                </a:lnTo>
                <a:lnTo>
                  <a:pt x="533400" y="0"/>
                </a:lnTo>
                <a:lnTo>
                  <a:pt x="552450" y="0"/>
                </a:lnTo>
                <a:lnTo>
                  <a:pt x="571500" y="0"/>
                </a:lnTo>
                <a:lnTo>
                  <a:pt x="600075" y="0"/>
                </a:lnTo>
                <a:lnTo>
                  <a:pt x="619125" y="0"/>
                </a:lnTo>
                <a:lnTo>
                  <a:pt x="638175" y="0"/>
                </a:lnTo>
                <a:lnTo>
                  <a:pt x="657225" y="0"/>
                </a:lnTo>
                <a:lnTo>
                  <a:pt x="676275" y="0"/>
                </a:lnTo>
                <a:lnTo>
                  <a:pt x="695325" y="0"/>
                </a:lnTo>
                <a:lnTo>
                  <a:pt x="704850" y="0"/>
                </a:lnTo>
                <a:lnTo>
                  <a:pt x="714375" y="0"/>
                </a:lnTo>
                <a:lnTo>
                  <a:pt x="733425" y="0"/>
                </a:lnTo>
                <a:lnTo>
                  <a:pt x="742950" y="0"/>
                </a:lnTo>
                <a:lnTo>
                  <a:pt x="752475" y="0"/>
                </a:lnTo>
                <a:lnTo>
                  <a:pt x="762000" y="0"/>
                </a:lnTo>
                <a:lnTo>
                  <a:pt x="771525" y="0"/>
                </a:lnTo>
                <a:lnTo>
                  <a:pt x="781050" y="0"/>
                </a:lnTo>
                <a:lnTo>
                  <a:pt x="790575" y="0"/>
                </a:lnTo>
                <a:lnTo>
                  <a:pt x="790575" y="0"/>
                </a:lnTo>
                <a:lnTo>
                  <a:pt x="800100" y="0"/>
                </a:lnTo>
                <a:lnTo>
                  <a:pt x="800100" y="0"/>
                </a:lnTo>
                <a:lnTo>
                  <a:pt x="800100" y="0"/>
                </a:lnTo>
                <a:lnTo>
                  <a:pt x="809625" y="0"/>
                </a:lnTo>
                <a:lnTo>
                  <a:pt x="809625" y="0"/>
                </a:lnTo>
                <a:lnTo>
                  <a:pt x="809625" y="0"/>
                </a:lnTo>
                <a:lnTo>
                  <a:pt x="809625" y="0"/>
                </a:lnTo>
                <a:lnTo>
                  <a:pt x="809625" y="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1895475" y="3028950"/>
            <a:ext cx="38101" cy="219076"/>
          </a:xfrm>
          <a:custGeom>
            <a:avLst/>
            <a:gdLst/>
            <a:ahLst/>
            <a:cxnLst/>
            <a:rect l="0" t="0" r="0" b="0"/>
            <a:pathLst>
              <a:path w="38101" h="219076">
                <a:moveTo>
                  <a:pt x="9525" y="9525"/>
                </a:moveTo>
                <a:lnTo>
                  <a:pt x="0" y="0"/>
                </a:lnTo>
                <a:lnTo>
                  <a:pt x="0" y="0"/>
                </a:lnTo>
                <a:lnTo>
                  <a:pt x="0" y="0"/>
                </a:lnTo>
                <a:lnTo>
                  <a:pt x="0" y="0"/>
                </a:lnTo>
                <a:lnTo>
                  <a:pt x="0" y="9525"/>
                </a:lnTo>
                <a:lnTo>
                  <a:pt x="9525" y="9525"/>
                </a:lnTo>
                <a:lnTo>
                  <a:pt x="9525" y="9525"/>
                </a:lnTo>
                <a:lnTo>
                  <a:pt x="9525" y="19050"/>
                </a:lnTo>
                <a:lnTo>
                  <a:pt x="9525" y="19050"/>
                </a:lnTo>
                <a:lnTo>
                  <a:pt x="9525" y="28575"/>
                </a:lnTo>
                <a:lnTo>
                  <a:pt x="9525" y="38100"/>
                </a:lnTo>
                <a:lnTo>
                  <a:pt x="9525" y="47625"/>
                </a:lnTo>
                <a:lnTo>
                  <a:pt x="19050" y="57150"/>
                </a:lnTo>
                <a:lnTo>
                  <a:pt x="19050" y="66675"/>
                </a:lnTo>
                <a:lnTo>
                  <a:pt x="28575" y="76200"/>
                </a:lnTo>
                <a:lnTo>
                  <a:pt x="28575" y="85725"/>
                </a:lnTo>
                <a:lnTo>
                  <a:pt x="28575" y="104775"/>
                </a:lnTo>
                <a:lnTo>
                  <a:pt x="28575" y="114300"/>
                </a:lnTo>
                <a:lnTo>
                  <a:pt x="38100" y="133350"/>
                </a:lnTo>
                <a:lnTo>
                  <a:pt x="38100" y="142875"/>
                </a:lnTo>
                <a:lnTo>
                  <a:pt x="38100" y="161925"/>
                </a:lnTo>
                <a:lnTo>
                  <a:pt x="38100" y="171450"/>
                </a:lnTo>
                <a:lnTo>
                  <a:pt x="38100" y="180975"/>
                </a:lnTo>
                <a:lnTo>
                  <a:pt x="38100" y="190500"/>
                </a:lnTo>
                <a:lnTo>
                  <a:pt x="38100" y="200025"/>
                </a:lnTo>
                <a:lnTo>
                  <a:pt x="38100" y="209550"/>
                </a:lnTo>
                <a:lnTo>
                  <a:pt x="38100" y="209550"/>
                </a:lnTo>
                <a:lnTo>
                  <a:pt x="38100" y="209550"/>
                </a:lnTo>
                <a:lnTo>
                  <a:pt x="38100" y="209550"/>
                </a:lnTo>
                <a:lnTo>
                  <a:pt x="38100" y="219075"/>
                </a:lnTo>
                <a:lnTo>
                  <a:pt x="38100" y="219075"/>
                </a:lnTo>
                <a:lnTo>
                  <a:pt x="38100" y="219075"/>
                </a:lnTo>
                <a:lnTo>
                  <a:pt x="38100" y="219075"/>
                </a:lnTo>
                <a:lnTo>
                  <a:pt x="38100" y="209550"/>
                </a:lnTo>
                <a:lnTo>
                  <a:pt x="38100" y="219075"/>
                </a:lnTo>
                <a:lnTo>
                  <a:pt x="38100" y="219075"/>
                </a:lnTo>
                <a:lnTo>
                  <a:pt x="38100" y="209550"/>
                </a:lnTo>
                <a:lnTo>
                  <a:pt x="38100" y="209550"/>
                </a:lnTo>
                <a:lnTo>
                  <a:pt x="38100" y="209550"/>
                </a:lnTo>
                <a:lnTo>
                  <a:pt x="38100" y="209550"/>
                </a:lnTo>
                <a:lnTo>
                  <a:pt x="38100" y="20955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2381250" y="4029075"/>
            <a:ext cx="447676" cy="1219201"/>
          </a:xfrm>
          <a:custGeom>
            <a:avLst/>
            <a:gdLst/>
            <a:ahLst/>
            <a:cxnLst/>
            <a:rect l="0" t="0" r="0" b="0"/>
            <a:pathLst>
              <a:path w="447676" h="1219201">
                <a:moveTo>
                  <a:pt x="447675" y="9525"/>
                </a:moveTo>
                <a:lnTo>
                  <a:pt x="447675" y="9525"/>
                </a:lnTo>
                <a:lnTo>
                  <a:pt x="447675" y="9525"/>
                </a:lnTo>
                <a:lnTo>
                  <a:pt x="447675" y="9525"/>
                </a:lnTo>
                <a:lnTo>
                  <a:pt x="447675" y="9525"/>
                </a:lnTo>
                <a:lnTo>
                  <a:pt x="438150" y="9525"/>
                </a:lnTo>
                <a:lnTo>
                  <a:pt x="438150" y="9525"/>
                </a:lnTo>
                <a:lnTo>
                  <a:pt x="438150" y="9525"/>
                </a:lnTo>
                <a:lnTo>
                  <a:pt x="438150" y="9525"/>
                </a:lnTo>
                <a:lnTo>
                  <a:pt x="447675" y="9525"/>
                </a:lnTo>
                <a:lnTo>
                  <a:pt x="447675" y="9525"/>
                </a:lnTo>
                <a:lnTo>
                  <a:pt x="447675" y="9525"/>
                </a:lnTo>
                <a:lnTo>
                  <a:pt x="438150" y="9525"/>
                </a:lnTo>
                <a:lnTo>
                  <a:pt x="438150" y="9525"/>
                </a:lnTo>
                <a:lnTo>
                  <a:pt x="438150" y="9525"/>
                </a:lnTo>
                <a:lnTo>
                  <a:pt x="438150" y="9525"/>
                </a:lnTo>
                <a:lnTo>
                  <a:pt x="428625" y="9525"/>
                </a:lnTo>
                <a:lnTo>
                  <a:pt x="428625" y="9525"/>
                </a:lnTo>
                <a:lnTo>
                  <a:pt x="428625" y="9525"/>
                </a:lnTo>
                <a:lnTo>
                  <a:pt x="419100" y="9525"/>
                </a:lnTo>
                <a:lnTo>
                  <a:pt x="419100" y="9525"/>
                </a:lnTo>
                <a:lnTo>
                  <a:pt x="400050" y="9525"/>
                </a:lnTo>
                <a:lnTo>
                  <a:pt x="390525" y="9525"/>
                </a:lnTo>
                <a:lnTo>
                  <a:pt x="381000" y="9525"/>
                </a:lnTo>
                <a:lnTo>
                  <a:pt x="361950" y="9525"/>
                </a:lnTo>
                <a:lnTo>
                  <a:pt x="352425" y="9525"/>
                </a:lnTo>
                <a:lnTo>
                  <a:pt x="333375" y="9525"/>
                </a:lnTo>
                <a:lnTo>
                  <a:pt x="323850" y="9525"/>
                </a:lnTo>
                <a:lnTo>
                  <a:pt x="323850" y="9525"/>
                </a:lnTo>
                <a:lnTo>
                  <a:pt x="304800" y="9525"/>
                </a:lnTo>
                <a:lnTo>
                  <a:pt x="295275" y="9525"/>
                </a:lnTo>
                <a:lnTo>
                  <a:pt x="276225" y="9525"/>
                </a:lnTo>
                <a:lnTo>
                  <a:pt x="266700" y="0"/>
                </a:lnTo>
                <a:lnTo>
                  <a:pt x="257175" y="0"/>
                </a:lnTo>
                <a:lnTo>
                  <a:pt x="238125" y="0"/>
                </a:lnTo>
                <a:lnTo>
                  <a:pt x="228600" y="0"/>
                </a:lnTo>
                <a:lnTo>
                  <a:pt x="219075" y="0"/>
                </a:lnTo>
                <a:lnTo>
                  <a:pt x="209550" y="0"/>
                </a:lnTo>
                <a:lnTo>
                  <a:pt x="200025" y="0"/>
                </a:lnTo>
                <a:lnTo>
                  <a:pt x="180975" y="0"/>
                </a:lnTo>
                <a:lnTo>
                  <a:pt x="171450" y="0"/>
                </a:lnTo>
                <a:lnTo>
                  <a:pt x="161925" y="0"/>
                </a:lnTo>
                <a:lnTo>
                  <a:pt x="152400" y="0"/>
                </a:lnTo>
                <a:lnTo>
                  <a:pt x="133350" y="0"/>
                </a:lnTo>
                <a:lnTo>
                  <a:pt x="123825" y="0"/>
                </a:lnTo>
                <a:lnTo>
                  <a:pt x="114300" y="0"/>
                </a:lnTo>
                <a:lnTo>
                  <a:pt x="104775" y="9525"/>
                </a:lnTo>
                <a:lnTo>
                  <a:pt x="104775" y="9525"/>
                </a:lnTo>
                <a:lnTo>
                  <a:pt x="95250" y="19050"/>
                </a:lnTo>
                <a:lnTo>
                  <a:pt x="85725" y="19050"/>
                </a:lnTo>
                <a:lnTo>
                  <a:pt x="76200" y="28575"/>
                </a:lnTo>
                <a:lnTo>
                  <a:pt x="66675" y="38100"/>
                </a:lnTo>
                <a:lnTo>
                  <a:pt x="66675" y="47625"/>
                </a:lnTo>
                <a:lnTo>
                  <a:pt x="57150" y="57150"/>
                </a:lnTo>
                <a:lnTo>
                  <a:pt x="47625" y="66675"/>
                </a:lnTo>
                <a:lnTo>
                  <a:pt x="47625" y="76200"/>
                </a:lnTo>
                <a:lnTo>
                  <a:pt x="38100" y="85725"/>
                </a:lnTo>
                <a:lnTo>
                  <a:pt x="28575" y="95250"/>
                </a:lnTo>
                <a:lnTo>
                  <a:pt x="28575" y="114300"/>
                </a:lnTo>
                <a:lnTo>
                  <a:pt x="19050" y="123825"/>
                </a:lnTo>
                <a:lnTo>
                  <a:pt x="9525" y="142875"/>
                </a:lnTo>
                <a:lnTo>
                  <a:pt x="9525" y="152400"/>
                </a:lnTo>
                <a:lnTo>
                  <a:pt x="0" y="171450"/>
                </a:lnTo>
                <a:lnTo>
                  <a:pt x="0" y="190500"/>
                </a:lnTo>
                <a:lnTo>
                  <a:pt x="0" y="209550"/>
                </a:lnTo>
                <a:lnTo>
                  <a:pt x="0" y="228600"/>
                </a:lnTo>
                <a:lnTo>
                  <a:pt x="0" y="257175"/>
                </a:lnTo>
                <a:lnTo>
                  <a:pt x="0" y="276225"/>
                </a:lnTo>
                <a:lnTo>
                  <a:pt x="0" y="295275"/>
                </a:lnTo>
                <a:lnTo>
                  <a:pt x="0" y="314325"/>
                </a:lnTo>
                <a:lnTo>
                  <a:pt x="0" y="333375"/>
                </a:lnTo>
                <a:lnTo>
                  <a:pt x="0" y="361950"/>
                </a:lnTo>
                <a:lnTo>
                  <a:pt x="0" y="381000"/>
                </a:lnTo>
                <a:lnTo>
                  <a:pt x="0" y="400050"/>
                </a:lnTo>
                <a:lnTo>
                  <a:pt x="0" y="428625"/>
                </a:lnTo>
                <a:lnTo>
                  <a:pt x="0" y="447675"/>
                </a:lnTo>
                <a:lnTo>
                  <a:pt x="0" y="476250"/>
                </a:lnTo>
                <a:lnTo>
                  <a:pt x="0" y="495300"/>
                </a:lnTo>
                <a:lnTo>
                  <a:pt x="9525" y="523875"/>
                </a:lnTo>
                <a:lnTo>
                  <a:pt x="9525" y="542925"/>
                </a:lnTo>
                <a:lnTo>
                  <a:pt x="9525" y="561975"/>
                </a:lnTo>
                <a:lnTo>
                  <a:pt x="9525" y="590550"/>
                </a:lnTo>
                <a:lnTo>
                  <a:pt x="9525" y="609600"/>
                </a:lnTo>
                <a:lnTo>
                  <a:pt x="9525" y="638175"/>
                </a:lnTo>
                <a:lnTo>
                  <a:pt x="19050" y="657225"/>
                </a:lnTo>
                <a:lnTo>
                  <a:pt x="19050" y="685800"/>
                </a:lnTo>
                <a:lnTo>
                  <a:pt x="28575" y="704850"/>
                </a:lnTo>
                <a:lnTo>
                  <a:pt x="28575" y="723900"/>
                </a:lnTo>
                <a:lnTo>
                  <a:pt x="28575" y="752475"/>
                </a:lnTo>
                <a:lnTo>
                  <a:pt x="38100" y="771525"/>
                </a:lnTo>
                <a:lnTo>
                  <a:pt x="38100" y="790575"/>
                </a:lnTo>
                <a:lnTo>
                  <a:pt x="38100" y="819150"/>
                </a:lnTo>
                <a:lnTo>
                  <a:pt x="38100" y="838200"/>
                </a:lnTo>
                <a:lnTo>
                  <a:pt x="47625" y="857250"/>
                </a:lnTo>
                <a:lnTo>
                  <a:pt x="47625" y="876300"/>
                </a:lnTo>
                <a:lnTo>
                  <a:pt x="47625" y="895350"/>
                </a:lnTo>
                <a:lnTo>
                  <a:pt x="57150" y="914400"/>
                </a:lnTo>
                <a:lnTo>
                  <a:pt x="57150" y="923925"/>
                </a:lnTo>
                <a:lnTo>
                  <a:pt x="57150" y="942975"/>
                </a:lnTo>
                <a:lnTo>
                  <a:pt x="66675" y="962025"/>
                </a:lnTo>
                <a:lnTo>
                  <a:pt x="66675" y="981075"/>
                </a:lnTo>
                <a:lnTo>
                  <a:pt x="66675" y="1000125"/>
                </a:lnTo>
                <a:lnTo>
                  <a:pt x="76200" y="1009650"/>
                </a:lnTo>
                <a:lnTo>
                  <a:pt x="76200" y="1028700"/>
                </a:lnTo>
                <a:lnTo>
                  <a:pt x="76200" y="1038225"/>
                </a:lnTo>
                <a:lnTo>
                  <a:pt x="76200" y="1057275"/>
                </a:lnTo>
                <a:lnTo>
                  <a:pt x="76200" y="1066800"/>
                </a:lnTo>
                <a:lnTo>
                  <a:pt x="76200" y="1076325"/>
                </a:lnTo>
                <a:lnTo>
                  <a:pt x="85725" y="1095375"/>
                </a:lnTo>
                <a:lnTo>
                  <a:pt x="85725" y="1104900"/>
                </a:lnTo>
                <a:lnTo>
                  <a:pt x="95250" y="1114425"/>
                </a:lnTo>
                <a:lnTo>
                  <a:pt x="95250" y="1114425"/>
                </a:lnTo>
                <a:lnTo>
                  <a:pt x="95250" y="1123950"/>
                </a:lnTo>
                <a:lnTo>
                  <a:pt x="104775" y="1133475"/>
                </a:lnTo>
                <a:lnTo>
                  <a:pt x="104775" y="1143000"/>
                </a:lnTo>
                <a:lnTo>
                  <a:pt x="114300" y="1143000"/>
                </a:lnTo>
                <a:lnTo>
                  <a:pt x="123825" y="1152525"/>
                </a:lnTo>
                <a:lnTo>
                  <a:pt x="123825" y="1152525"/>
                </a:lnTo>
                <a:lnTo>
                  <a:pt x="142875" y="1162050"/>
                </a:lnTo>
                <a:lnTo>
                  <a:pt x="152400" y="1162050"/>
                </a:lnTo>
                <a:lnTo>
                  <a:pt x="161925" y="1171575"/>
                </a:lnTo>
                <a:lnTo>
                  <a:pt x="180975" y="1171575"/>
                </a:lnTo>
                <a:lnTo>
                  <a:pt x="190500" y="1181100"/>
                </a:lnTo>
                <a:lnTo>
                  <a:pt x="209550" y="1181100"/>
                </a:lnTo>
                <a:lnTo>
                  <a:pt x="228600" y="1190625"/>
                </a:lnTo>
                <a:lnTo>
                  <a:pt x="238125" y="1200150"/>
                </a:lnTo>
                <a:lnTo>
                  <a:pt x="257175" y="1200150"/>
                </a:lnTo>
                <a:lnTo>
                  <a:pt x="276225" y="1200150"/>
                </a:lnTo>
                <a:lnTo>
                  <a:pt x="285750" y="1209675"/>
                </a:lnTo>
                <a:lnTo>
                  <a:pt x="304800" y="1209675"/>
                </a:lnTo>
                <a:lnTo>
                  <a:pt x="323850" y="1219200"/>
                </a:lnTo>
                <a:lnTo>
                  <a:pt x="333375" y="1219200"/>
                </a:lnTo>
                <a:lnTo>
                  <a:pt x="352425" y="1219200"/>
                </a:lnTo>
                <a:lnTo>
                  <a:pt x="352425" y="1219200"/>
                </a:lnTo>
                <a:lnTo>
                  <a:pt x="361950" y="1219200"/>
                </a:lnTo>
                <a:lnTo>
                  <a:pt x="371475" y="1219200"/>
                </a:lnTo>
                <a:lnTo>
                  <a:pt x="381000" y="1219200"/>
                </a:lnTo>
                <a:lnTo>
                  <a:pt x="381000" y="1219200"/>
                </a:lnTo>
                <a:lnTo>
                  <a:pt x="381000" y="1219200"/>
                </a:lnTo>
                <a:lnTo>
                  <a:pt x="381000" y="1219200"/>
                </a:lnTo>
                <a:lnTo>
                  <a:pt x="381000" y="1219200"/>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1952625" y="4267200"/>
            <a:ext cx="190501" cy="352426"/>
          </a:xfrm>
          <a:custGeom>
            <a:avLst/>
            <a:gdLst/>
            <a:ahLst/>
            <a:cxnLst/>
            <a:rect l="0" t="0" r="0" b="0"/>
            <a:pathLst>
              <a:path w="190501" h="352426">
                <a:moveTo>
                  <a:pt x="0" y="19050"/>
                </a:moveTo>
                <a:lnTo>
                  <a:pt x="0" y="19050"/>
                </a:lnTo>
                <a:lnTo>
                  <a:pt x="0" y="9525"/>
                </a:lnTo>
                <a:lnTo>
                  <a:pt x="0" y="9525"/>
                </a:lnTo>
                <a:lnTo>
                  <a:pt x="0" y="9525"/>
                </a:lnTo>
                <a:lnTo>
                  <a:pt x="9525" y="0"/>
                </a:lnTo>
                <a:lnTo>
                  <a:pt x="19050" y="0"/>
                </a:lnTo>
                <a:lnTo>
                  <a:pt x="19050" y="0"/>
                </a:lnTo>
                <a:lnTo>
                  <a:pt x="38100" y="0"/>
                </a:lnTo>
                <a:lnTo>
                  <a:pt x="47625" y="9525"/>
                </a:lnTo>
                <a:lnTo>
                  <a:pt x="47625" y="9525"/>
                </a:lnTo>
                <a:lnTo>
                  <a:pt x="66675" y="19050"/>
                </a:lnTo>
                <a:lnTo>
                  <a:pt x="76200" y="28575"/>
                </a:lnTo>
                <a:lnTo>
                  <a:pt x="95250" y="38100"/>
                </a:lnTo>
                <a:lnTo>
                  <a:pt x="104775" y="57150"/>
                </a:lnTo>
                <a:lnTo>
                  <a:pt x="114300" y="66675"/>
                </a:lnTo>
                <a:lnTo>
                  <a:pt x="114300" y="85725"/>
                </a:lnTo>
                <a:lnTo>
                  <a:pt x="123825" y="104775"/>
                </a:lnTo>
                <a:lnTo>
                  <a:pt x="133350" y="123825"/>
                </a:lnTo>
                <a:lnTo>
                  <a:pt x="133350" y="142875"/>
                </a:lnTo>
                <a:lnTo>
                  <a:pt x="142875" y="161925"/>
                </a:lnTo>
                <a:lnTo>
                  <a:pt x="142875" y="180975"/>
                </a:lnTo>
                <a:lnTo>
                  <a:pt x="142875" y="200025"/>
                </a:lnTo>
                <a:lnTo>
                  <a:pt x="133350" y="209550"/>
                </a:lnTo>
                <a:lnTo>
                  <a:pt x="123825" y="228600"/>
                </a:lnTo>
                <a:lnTo>
                  <a:pt x="114300" y="238125"/>
                </a:lnTo>
                <a:lnTo>
                  <a:pt x="104775" y="247650"/>
                </a:lnTo>
                <a:lnTo>
                  <a:pt x="95250" y="257175"/>
                </a:lnTo>
                <a:lnTo>
                  <a:pt x="76200" y="257175"/>
                </a:lnTo>
                <a:lnTo>
                  <a:pt x="57150" y="266700"/>
                </a:lnTo>
                <a:lnTo>
                  <a:pt x="47625" y="257175"/>
                </a:lnTo>
                <a:lnTo>
                  <a:pt x="38100" y="257175"/>
                </a:lnTo>
                <a:lnTo>
                  <a:pt x="28575" y="247650"/>
                </a:lnTo>
                <a:lnTo>
                  <a:pt x="19050" y="238125"/>
                </a:lnTo>
                <a:lnTo>
                  <a:pt x="9525" y="238125"/>
                </a:lnTo>
                <a:lnTo>
                  <a:pt x="0" y="219075"/>
                </a:lnTo>
                <a:lnTo>
                  <a:pt x="0" y="209550"/>
                </a:lnTo>
                <a:lnTo>
                  <a:pt x="0" y="190500"/>
                </a:lnTo>
                <a:lnTo>
                  <a:pt x="0" y="180975"/>
                </a:lnTo>
                <a:lnTo>
                  <a:pt x="0" y="180975"/>
                </a:lnTo>
                <a:lnTo>
                  <a:pt x="9525" y="171450"/>
                </a:lnTo>
                <a:lnTo>
                  <a:pt x="19050" y="171450"/>
                </a:lnTo>
                <a:lnTo>
                  <a:pt x="19050" y="171450"/>
                </a:lnTo>
                <a:lnTo>
                  <a:pt x="38100" y="171450"/>
                </a:lnTo>
                <a:lnTo>
                  <a:pt x="47625" y="171450"/>
                </a:lnTo>
                <a:lnTo>
                  <a:pt x="57150" y="180975"/>
                </a:lnTo>
                <a:lnTo>
                  <a:pt x="76200" y="180975"/>
                </a:lnTo>
                <a:lnTo>
                  <a:pt x="95250" y="200025"/>
                </a:lnTo>
                <a:lnTo>
                  <a:pt x="104775" y="209550"/>
                </a:lnTo>
                <a:lnTo>
                  <a:pt x="123825" y="228600"/>
                </a:lnTo>
                <a:lnTo>
                  <a:pt x="142875" y="247650"/>
                </a:lnTo>
                <a:lnTo>
                  <a:pt x="152400" y="266700"/>
                </a:lnTo>
                <a:lnTo>
                  <a:pt x="161925" y="285750"/>
                </a:lnTo>
                <a:lnTo>
                  <a:pt x="180975" y="304800"/>
                </a:lnTo>
                <a:lnTo>
                  <a:pt x="180975" y="323850"/>
                </a:lnTo>
                <a:lnTo>
                  <a:pt x="190500" y="352425"/>
                </a:lnTo>
                <a:lnTo>
                  <a:pt x="190500" y="352425"/>
                </a:lnTo>
                <a:lnTo>
                  <a:pt x="190500" y="352425"/>
                </a:lnTo>
              </a:path>
            </a:pathLst>
          </a:custGeom>
          <a:ln w="38100" cap="rnd"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88055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dirty="0" smtClean="0"/>
              <a:t>Christianity Continues to Spread</a:t>
            </a:r>
          </a:p>
        </p:txBody>
      </p:sp>
      <p:sp>
        <p:nvSpPr>
          <p:cNvPr id="8195" name="Rectangle 3"/>
          <p:cNvSpPr>
            <a:spLocks noGrp="1" noChangeArrowheads="1"/>
          </p:cNvSpPr>
          <p:nvPr>
            <p:ph type="body" idx="1"/>
          </p:nvPr>
        </p:nvSpPr>
        <p:spPr>
          <a:xfrm>
            <a:off x="6553200" y="1752601"/>
            <a:ext cx="3733800" cy="4302125"/>
          </a:xfrm>
        </p:spPr>
        <p:txBody>
          <a:bodyPr>
            <a:normAutofit fontScale="77500" lnSpcReduction="20000"/>
          </a:bodyPr>
          <a:lstStyle/>
          <a:p>
            <a:pPr eaLnBrk="1" hangingPunct="1">
              <a:lnSpc>
                <a:spcPct val="90000"/>
              </a:lnSpc>
            </a:pPr>
            <a:r>
              <a:rPr lang="en-US" altLang="en-US" sz="2800" dirty="0" err="1"/>
              <a:t>Pax</a:t>
            </a:r>
            <a:r>
              <a:rPr lang="en-US" altLang="en-US" sz="2800" dirty="0"/>
              <a:t> </a:t>
            </a:r>
            <a:r>
              <a:rPr lang="en-US" altLang="en-US" sz="2800" dirty="0" err="1"/>
              <a:t>Romana</a:t>
            </a:r>
            <a:r>
              <a:rPr lang="en-US" altLang="en-US" sz="2800" dirty="0"/>
              <a:t> helped the spread of Christianity</a:t>
            </a:r>
          </a:p>
          <a:p>
            <a:pPr eaLnBrk="1" hangingPunct="1">
              <a:lnSpc>
                <a:spcPct val="90000"/>
              </a:lnSpc>
            </a:pPr>
            <a:r>
              <a:rPr lang="en-US" altLang="en-US" sz="2800" dirty="0"/>
              <a:t>The roads helped</a:t>
            </a:r>
          </a:p>
          <a:p>
            <a:pPr eaLnBrk="1" hangingPunct="1">
              <a:lnSpc>
                <a:spcPct val="90000"/>
              </a:lnSpc>
            </a:pPr>
            <a:r>
              <a:rPr lang="en-US" altLang="en-US" sz="2800" dirty="0"/>
              <a:t>The language helped (Latin or Greek)</a:t>
            </a:r>
          </a:p>
          <a:p>
            <a:pPr eaLnBrk="1" hangingPunct="1">
              <a:lnSpc>
                <a:spcPct val="90000"/>
              </a:lnSpc>
            </a:pPr>
            <a:r>
              <a:rPr lang="en-US" altLang="en-US" sz="2800" dirty="0" smtClean="0"/>
              <a:t> Christians won new admirers by facing death so bravely, offering people a sense of hope and purpose.</a:t>
            </a:r>
          </a:p>
          <a:p>
            <a:pPr eaLnBrk="1" hangingPunct="1">
              <a:lnSpc>
                <a:spcPct val="90000"/>
              </a:lnSpc>
            </a:pPr>
            <a:r>
              <a:rPr lang="en-US" altLang="en-US" sz="2800" dirty="0" smtClean="0"/>
              <a:t>Appealed to Plebeians, all could get to heaven, not just the wealthy.</a:t>
            </a:r>
          </a:p>
        </p:txBody>
      </p:sp>
      <p:pic>
        <p:nvPicPr>
          <p:cNvPr id="14340" name="Picture 5" descr="basa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981201"/>
            <a:ext cx="2895600"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537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dissolve">
                                      <p:cBhvr>
                                        <p:cTn id="7" dur="500"/>
                                        <p:tgtEl>
                                          <p:spTgt spid="8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dissolve">
                                      <p:cBhvr>
                                        <p:cTn id="12" dur="500"/>
                                        <p:tgtEl>
                                          <p:spTgt spid="81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dissolve">
                                      <p:cBhvr>
                                        <p:cTn id="17" dur="500"/>
                                        <p:tgtEl>
                                          <p:spTgt spid="81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195">
                                            <p:txEl>
                                              <p:pRg st="3" end="3"/>
                                            </p:txEl>
                                          </p:spTgt>
                                        </p:tgtEl>
                                        <p:attrNameLst>
                                          <p:attrName>style.visibility</p:attrName>
                                        </p:attrNameLst>
                                      </p:cBhvr>
                                      <p:to>
                                        <p:strVal val="visible"/>
                                      </p:to>
                                    </p:set>
                                    <p:animEffect transition="in" filter="dissolve">
                                      <p:cBhvr>
                                        <p:cTn id="22" dur="500"/>
                                        <p:tgtEl>
                                          <p:spTgt spid="81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195">
                                            <p:txEl>
                                              <p:pRg st="4" end="4"/>
                                            </p:txEl>
                                          </p:spTgt>
                                        </p:tgtEl>
                                        <p:attrNameLst>
                                          <p:attrName>style.visibility</p:attrName>
                                        </p:attrNameLst>
                                      </p:cBhvr>
                                      <p:to>
                                        <p:strVal val="visible"/>
                                      </p:to>
                                    </p:set>
                                    <p:animEffect transition="in" filter="dissolve">
                                      <p:cBhvr>
                                        <p:cTn id="27" dur="500"/>
                                        <p:tgtEl>
                                          <p:spTgt spid="81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b/bc/Sylvester_I_and_Constant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575" y="470429"/>
            <a:ext cx="8305800" cy="5334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99940" y="101097"/>
            <a:ext cx="3389069" cy="369332"/>
          </a:xfrm>
          <a:prstGeom prst="rect">
            <a:avLst/>
          </a:prstGeom>
          <a:noFill/>
        </p:spPr>
        <p:txBody>
          <a:bodyPr wrap="none" rtlCol="0">
            <a:spAutoFit/>
          </a:bodyPr>
          <a:lstStyle/>
          <a:p>
            <a:r>
              <a:rPr lang="en-US" dirty="0" smtClean="0"/>
              <a:t>The Donation of Constantine</a:t>
            </a:r>
            <a:endParaRPr lang="en-US" dirty="0"/>
          </a:p>
        </p:txBody>
      </p:sp>
      <p:sp>
        <p:nvSpPr>
          <p:cNvPr id="4" name="TextBox 3"/>
          <p:cNvSpPr txBox="1"/>
          <p:nvPr/>
        </p:nvSpPr>
        <p:spPr>
          <a:xfrm>
            <a:off x="3449221" y="6136192"/>
            <a:ext cx="6290505" cy="369332"/>
          </a:xfrm>
          <a:prstGeom prst="rect">
            <a:avLst/>
          </a:prstGeom>
          <a:noFill/>
        </p:spPr>
        <p:txBody>
          <a:bodyPr wrap="none" rtlCol="0">
            <a:spAutoFit/>
          </a:bodyPr>
          <a:lstStyle/>
          <a:p>
            <a:r>
              <a:rPr lang="en-US" dirty="0" smtClean="0"/>
              <a:t>More power was given to the church as an institution.  </a:t>
            </a:r>
            <a:endParaRPr lang="en-US" dirty="0"/>
          </a:p>
        </p:txBody>
      </p:sp>
    </p:spTree>
    <p:extLst>
      <p:ext uri="{BB962C8B-B14F-4D97-AF65-F5344CB8AC3E}">
        <p14:creationId xmlns:p14="http://schemas.microsoft.com/office/powerpoint/2010/main" val="35167227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1676401" y="1200131"/>
            <a:ext cx="30480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Constantine later claimed to have had a vision on the way to Rome, during the night before battle. In this dream he supposedly saw the '</a:t>
            </a:r>
            <a:r>
              <a:rPr lang="en-US" altLang="en-US" i="1" dirty="0"/>
              <a:t>Chi-Ro</a:t>
            </a:r>
            <a:r>
              <a:rPr lang="en-US" altLang="en-US" dirty="0"/>
              <a:t>', the symbol of Christ, shining above the sun. </a:t>
            </a:r>
            <a:r>
              <a:rPr lang="en-US" altLang="en-US" b="1" dirty="0">
                <a:solidFill>
                  <a:srgbClr val="FF0000"/>
                </a:solidFill>
              </a:rPr>
              <a:t>Seeing this as a divine sign, it is said that Constantine had his soldiers paint the symbol on their shields.</a:t>
            </a:r>
            <a:r>
              <a:rPr lang="en-US" altLang="en-US" dirty="0"/>
              <a:t> </a:t>
            </a:r>
          </a:p>
        </p:txBody>
      </p:sp>
      <p:sp>
        <p:nvSpPr>
          <p:cNvPr id="10243" name="Rectangle 5"/>
          <p:cNvSpPr>
            <a:spLocks noChangeArrowheads="1"/>
          </p:cNvSpPr>
          <p:nvPr/>
        </p:nvSpPr>
        <p:spPr bwMode="auto">
          <a:xfrm>
            <a:off x="8474076" y="994134"/>
            <a:ext cx="31242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Following this Constantine went on to defeat the numerically stronger army of </a:t>
            </a:r>
            <a:r>
              <a:rPr lang="en-US" altLang="en-US" dirty="0" err="1"/>
              <a:t>Maxentius</a:t>
            </a:r>
            <a:r>
              <a:rPr lang="en-US" altLang="en-US" dirty="0"/>
              <a:t> at the Battle at the </a:t>
            </a:r>
            <a:r>
              <a:rPr lang="en-US" altLang="en-US" dirty="0" err="1"/>
              <a:t>Milvian</a:t>
            </a:r>
            <a:r>
              <a:rPr lang="en-US" altLang="en-US" dirty="0"/>
              <a:t> Bridge (Oct AD 312). </a:t>
            </a:r>
            <a:r>
              <a:rPr lang="en-US" altLang="en-US" dirty="0" smtClean="0"/>
              <a:t>Constantine </a:t>
            </a:r>
            <a:r>
              <a:rPr lang="en-US" altLang="en-US" dirty="0"/>
              <a:t>saw this victory as directly related to the vision he had had the night before.</a:t>
            </a:r>
            <a:br>
              <a:rPr lang="en-US" altLang="en-US" dirty="0"/>
            </a:br>
            <a:r>
              <a:rPr lang="en-US" altLang="en-US" dirty="0"/>
              <a:t>Henceforth Constantine saw himself as an </a:t>
            </a:r>
            <a:r>
              <a:rPr lang="en-US" altLang="en-US" b="1" dirty="0">
                <a:solidFill>
                  <a:srgbClr val="FF0000"/>
                </a:solidFill>
              </a:rPr>
              <a:t>'emperor of the Christian people.’</a:t>
            </a:r>
            <a:r>
              <a:rPr lang="en-US" altLang="en-US" dirty="0">
                <a:solidFill>
                  <a:srgbClr val="FF0000"/>
                </a:solidFill>
              </a:rPr>
              <a:t> </a:t>
            </a:r>
            <a:r>
              <a:rPr lang="en-US" altLang="en-US" dirty="0"/>
              <a:t>If this made him a Christian is the subject of some debate. But Constantine, who only had himself baptized on his deathbed, is generally understood as </a:t>
            </a:r>
            <a:r>
              <a:rPr lang="en-US" altLang="en-US" b="1" dirty="0">
                <a:solidFill>
                  <a:srgbClr val="FF0000"/>
                </a:solidFill>
              </a:rPr>
              <a:t>the first Christian emperor of the Roman world.</a:t>
            </a:r>
            <a:r>
              <a:rPr lang="en-US" altLang="en-US" dirty="0">
                <a:solidFill>
                  <a:srgbClr val="FF0000"/>
                </a:solidFill>
              </a:rPr>
              <a:t> </a:t>
            </a:r>
          </a:p>
        </p:txBody>
      </p:sp>
      <p:sp>
        <p:nvSpPr>
          <p:cNvPr id="4104" name="Rectangle 8"/>
          <p:cNvSpPr>
            <a:spLocks noChangeArrowheads="1"/>
          </p:cNvSpPr>
          <p:nvPr/>
        </p:nvSpPr>
        <p:spPr bwMode="auto">
          <a:xfrm>
            <a:off x="2133600" y="1"/>
            <a:ext cx="7772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4400">
                <a:solidFill>
                  <a:schemeClr val="tx2"/>
                </a:solidFill>
                <a:effectLst>
                  <a:outerShdw blurRad="38100" dist="38100" dir="2700000" algn="tl">
                    <a:srgbClr val="C0C0C0"/>
                  </a:outerShdw>
                </a:effectLst>
                <a:latin typeface="Arial" charset="0"/>
              </a:rPr>
              <a:t>Constantine’s Conversion</a:t>
            </a:r>
          </a:p>
        </p:txBody>
      </p:sp>
      <p:pic>
        <p:nvPicPr>
          <p:cNvPr id="8" name="Picture 7" descr="chi_r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5988" y="4734146"/>
            <a:ext cx="226377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1"/>
          <p:cNvSpPr txBox="1">
            <a:spLocks noChangeArrowheads="1"/>
          </p:cNvSpPr>
          <p:nvPr/>
        </p:nvSpPr>
        <p:spPr bwMode="auto">
          <a:xfrm>
            <a:off x="3896469" y="4616451"/>
            <a:ext cx="23262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dirty="0"/>
              <a:t>in hoc </a:t>
            </a:r>
            <a:r>
              <a:rPr lang="en-US" altLang="en-US" b="1" i="1" dirty="0" err="1"/>
              <a:t>signo</a:t>
            </a:r>
            <a:r>
              <a:rPr lang="en-US" altLang="en-US" b="1" i="1" dirty="0"/>
              <a:t> </a:t>
            </a:r>
            <a:r>
              <a:rPr lang="en-US" altLang="en-US" b="1" i="1" dirty="0" err="1"/>
              <a:t>vinces</a:t>
            </a:r>
            <a:endParaRPr lang="en-US" altLang="en-US" b="1" i="1" dirty="0"/>
          </a:p>
        </p:txBody>
      </p:sp>
      <p:sp>
        <p:nvSpPr>
          <p:cNvPr id="10247" name="TextBox 2"/>
          <p:cNvSpPr txBox="1">
            <a:spLocks noChangeArrowheads="1"/>
          </p:cNvSpPr>
          <p:nvPr/>
        </p:nvSpPr>
        <p:spPr bwMode="auto">
          <a:xfrm>
            <a:off x="4070531" y="6025483"/>
            <a:ext cx="20505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dirty="0"/>
              <a:t>"in this sign you </a:t>
            </a:r>
          </a:p>
          <a:p>
            <a:pPr algn="ctr" eaLnBrk="1" hangingPunct="1"/>
            <a:r>
              <a:rPr lang="en-US" altLang="en-US" b="1" dirty="0"/>
              <a:t>will conquer"</a:t>
            </a:r>
          </a:p>
        </p:txBody>
      </p:sp>
      <p:sp>
        <p:nvSpPr>
          <p:cNvPr id="4" name="Down Arrow 3"/>
          <p:cNvSpPr/>
          <p:nvPr/>
        </p:nvSpPr>
        <p:spPr>
          <a:xfrm>
            <a:off x="4811591" y="5012714"/>
            <a:ext cx="304800" cy="985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1"/>
          <p:cNvSpPr txBox="1"/>
          <p:nvPr/>
        </p:nvSpPr>
        <p:spPr>
          <a:xfrm>
            <a:off x="4963991" y="2509726"/>
            <a:ext cx="2973891" cy="738664"/>
          </a:xfrm>
          <a:prstGeom prst="rect">
            <a:avLst/>
          </a:prstGeom>
          <a:noFill/>
        </p:spPr>
        <p:txBody>
          <a:bodyPr wrap="none" rtlCol="0">
            <a:spAutoFit/>
          </a:bodyPr>
          <a:lstStyle/>
          <a:p>
            <a:pPr algn="ctr"/>
            <a:r>
              <a:rPr lang="en-US" dirty="0" smtClean="0"/>
              <a:t>On DVD, Play using VLC: </a:t>
            </a:r>
          </a:p>
          <a:p>
            <a:pPr algn="ctr"/>
            <a:r>
              <a:rPr lang="en-US" sz="1200" dirty="0" smtClean="0"/>
              <a:t>minute 9-11:35</a:t>
            </a:r>
          </a:p>
          <a:p>
            <a:pPr algn="ctr"/>
            <a:r>
              <a:rPr lang="en-US" sz="1200" dirty="0"/>
              <a:t>m</a:t>
            </a:r>
            <a:r>
              <a:rPr lang="en-US" sz="1200" dirty="0" smtClean="0"/>
              <a:t>inute 12:29-16:15</a:t>
            </a:r>
            <a:endParaRPr lang="en-US" sz="1200" dirty="0"/>
          </a:p>
        </p:txBody>
      </p:sp>
    </p:spTree>
    <p:extLst>
      <p:ext uri="{BB962C8B-B14F-4D97-AF65-F5344CB8AC3E}">
        <p14:creationId xmlns:p14="http://schemas.microsoft.com/office/powerpoint/2010/main" val="3981896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243"/>
                                        </p:tgtEl>
                                        <p:attrNameLst>
                                          <p:attrName>style.visibility</p:attrName>
                                        </p:attrNameLst>
                                      </p:cBhvr>
                                      <p:to>
                                        <p:strVal val="visible"/>
                                      </p:to>
                                    </p:set>
                                    <p:animEffect transition="in" filter="fade">
                                      <p:cBhvr>
                                        <p:cTn id="19"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defRPr/>
            </a:pPr>
            <a:r>
              <a:rPr lang="en-US">
                <a:solidFill>
                  <a:schemeClr val="accent1">
                    <a:lumMod val="75000"/>
                  </a:schemeClr>
                </a:solidFill>
                <a:effectLst>
                  <a:outerShdw blurRad="38100" dist="38100" dir="2700000" algn="tl">
                    <a:srgbClr val="C0C0C0"/>
                  </a:outerShdw>
                </a:effectLst>
              </a:rPr>
              <a:t>Constantine</a:t>
            </a:r>
          </a:p>
        </p:txBody>
      </p:sp>
      <p:sp>
        <p:nvSpPr>
          <p:cNvPr id="5123" name="Rectangle 3"/>
          <p:cNvSpPr>
            <a:spLocks noGrp="1" noChangeArrowheads="1"/>
          </p:cNvSpPr>
          <p:nvPr>
            <p:ph idx="1"/>
          </p:nvPr>
        </p:nvSpPr>
        <p:spPr>
          <a:xfrm>
            <a:off x="1676400" y="1630363"/>
            <a:ext cx="3352800" cy="4525962"/>
          </a:xfrm>
        </p:spPr>
        <p:txBody>
          <a:bodyPr>
            <a:normAutofit/>
          </a:bodyPr>
          <a:lstStyle/>
          <a:p>
            <a:pPr eaLnBrk="1" hangingPunct="1">
              <a:lnSpc>
                <a:spcPct val="80000"/>
              </a:lnSpc>
            </a:pPr>
            <a:r>
              <a:rPr lang="en-US" altLang="en-US" sz="2400" dirty="0" smtClean="0"/>
              <a:t>Changed the capital of the Roman Empire, from Rome in the West, to Byzantium in the East.</a:t>
            </a:r>
          </a:p>
          <a:p>
            <a:pPr eaLnBrk="1" hangingPunct="1">
              <a:lnSpc>
                <a:spcPct val="80000"/>
              </a:lnSpc>
            </a:pPr>
            <a:r>
              <a:rPr lang="en-US" altLang="en-US" sz="2400" dirty="0" smtClean="0"/>
              <a:t>He renamed Byzantium “Constantinople” (It is now called Istanbul)</a:t>
            </a:r>
          </a:p>
          <a:p>
            <a:pPr eaLnBrk="1" hangingPunct="1">
              <a:lnSpc>
                <a:spcPct val="80000"/>
              </a:lnSpc>
            </a:pPr>
            <a:r>
              <a:rPr lang="en-US" altLang="en-US" sz="2400" dirty="0" smtClean="0"/>
              <a:t>Why?  It was where the East meets the West</a:t>
            </a:r>
          </a:p>
        </p:txBody>
      </p:sp>
      <p:pic>
        <p:nvPicPr>
          <p:cNvPr id="11268" name="Picture 5" descr="map23_r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749425"/>
            <a:ext cx="52387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6"/>
          <p:cNvSpPr txBox="1">
            <a:spLocks noChangeArrowheads="1"/>
          </p:cNvSpPr>
          <p:nvPr/>
        </p:nvSpPr>
        <p:spPr bwMode="auto">
          <a:xfrm>
            <a:off x="5187951" y="5899150"/>
            <a:ext cx="1177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t>From here</a:t>
            </a:r>
          </a:p>
        </p:txBody>
      </p:sp>
      <p:sp>
        <p:nvSpPr>
          <p:cNvPr id="11270" name="Text Box 7"/>
          <p:cNvSpPr txBox="1">
            <a:spLocks noChangeArrowheads="1"/>
          </p:cNvSpPr>
          <p:nvPr/>
        </p:nvSpPr>
        <p:spPr bwMode="auto">
          <a:xfrm>
            <a:off x="8304214" y="6067425"/>
            <a:ext cx="917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t>To here</a:t>
            </a:r>
          </a:p>
        </p:txBody>
      </p:sp>
      <p:sp>
        <p:nvSpPr>
          <p:cNvPr id="11271" name="AutoShape 8"/>
          <p:cNvSpPr>
            <a:spLocks noChangeArrowheads="1"/>
          </p:cNvSpPr>
          <p:nvPr/>
        </p:nvSpPr>
        <p:spPr bwMode="auto">
          <a:xfrm rot="2215037" flipV="1">
            <a:off x="6438901" y="3735388"/>
            <a:ext cx="125413" cy="2362200"/>
          </a:xfrm>
          <a:prstGeom prst="downArrow">
            <a:avLst>
              <a:gd name="adj1" fmla="val 50000"/>
              <a:gd name="adj2" fmla="val 47088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272" name="AutoShape 10"/>
          <p:cNvSpPr>
            <a:spLocks noChangeArrowheads="1"/>
          </p:cNvSpPr>
          <p:nvPr/>
        </p:nvSpPr>
        <p:spPr bwMode="auto">
          <a:xfrm>
            <a:off x="8686800" y="3908425"/>
            <a:ext cx="152400" cy="2133600"/>
          </a:xfrm>
          <a:prstGeom prst="upArrow">
            <a:avLst>
              <a:gd name="adj1" fmla="val 50000"/>
              <a:gd name="adj2" fmla="val 3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908641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dissolve">
                                      <p:cBhvr>
                                        <p:cTn id="7" dur="500"/>
                                        <p:tgtEl>
                                          <p:spTgt spid="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dissolve">
                                      <p:cBhvr>
                                        <p:cTn id="12" dur="500"/>
                                        <p:tgtEl>
                                          <p:spTgt spid="51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dissolve">
                                      <p:cBhvr>
                                        <p:cTn id="17" dur="500"/>
                                        <p:tgtEl>
                                          <p:spTgt spid="51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mph" presetSubtype="0" fill="hold" nodeType="clickEffect">
                                  <p:stCondLst>
                                    <p:cond delay="0"/>
                                  </p:stCondLst>
                                  <p:childTnLst>
                                    <p:animRot by="21600000">
                                      <p:cBhvr>
                                        <p:cTn id="21" dur="2000" fill="hold"/>
                                        <p:tgtEl>
                                          <p:spTgt spid="512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5425" y="141510"/>
            <a:ext cx="8911687" cy="785590"/>
          </a:xfrm>
        </p:spPr>
        <p:txBody>
          <a:bodyPr/>
          <a:lstStyle/>
          <a:p>
            <a:r>
              <a:rPr lang="en-US" dirty="0" smtClean="0"/>
              <a:t>39.9 Summary</a:t>
            </a:r>
            <a:endParaRPr lang="en-US" dirty="0"/>
          </a:p>
        </p:txBody>
      </p:sp>
      <p:sp>
        <p:nvSpPr>
          <p:cNvPr id="3" name="Content Placeholder 2"/>
          <p:cNvSpPr>
            <a:spLocks noGrp="1"/>
          </p:cNvSpPr>
          <p:nvPr>
            <p:ph idx="1"/>
          </p:nvPr>
        </p:nvSpPr>
        <p:spPr>
          <a:xfrm>
            <a:off x="2275425" y="1562100"/>
            <a:ext cx="8915400" cy="3777622"/>
          </a:xfrm>
        </p:spPr>
        <p:txBody>
          <a:bodyPr>
            <a:noAutofit/>
          </a:bodyPr>
          <a:lstStyle/>
          <a:p>
            <a:pPr marL="0" indent="0">
              <a:buNone/>
            </a:pPr>
            <a:r>
              <a:rPr lang="en-US" sz="2400" dirty="0" smtClean="0"/>
              <a:t>	In this chapter, you learned how Christianity was born in Judea. You read about Jesus Christ and his followers. And you saw how the new religion survived harsh persecution and gradually spread throughout the Roman Empire. Eventually, it outlasted the mighty empire itself.</a:t>
            </a:r>
          </a:p>
          <a:p>
            <a:pPr marL="0" indent="0">
              <a:buNone/>
            </a:pPr>
            <a:r>
              <a:rPr lang="en-US" sz="2400" dirty="0"/>
              <a:t>	</a:t>
            </a:r>
            <a:r>
              <a:rPr lang="en-US" sz="2400" dirty="0" smtClean="0"/>
              <a:t>Although the Roman Empire fell more than 1,500 years ago, its influence has lasted to this day. The Christian religion became part of the legacy of ancient Rome.</a:t>
            </a:r>
          </a:p>
          <a:p>
            <a:pPr marL="0" indent="0">
              <a:buNone/>
            </a:pPr>
            <a:r>
              <a:rPr lang="en-US" sz="2400" dirty="0"/>
              <a:t>	</a:t>
            </a:r>
            <a:r>
              <a:rPr lang="en-US" sz="2400" dirty="0" smtClean="0"/>
              <a:t>Next, you will explore factors that caused the Roman empire to fall.</a:t>
            </a:r>
            <a:endParaRPr lang="en-US" sz="2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26468" y="5181600"/>
            <a:ext cx="609600" cy="609600"/>
          </a:xfrm>
          <a:prstGeom prst="rect">
            <a:avLst/>
          </a:prstGeom>
        </p:spPr>
      </p:pic>
    </p:spTree>
    <p:extLst>
      <p:ext uri="{BB962C8B-B14F-4D97-AF65-F5344CB8AC3E}">
        <p14:creationId xmlns:p14="http://schemas.microsoft.com/office/powerpoint/2010/main" val="13121403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t>Learning Goals</a:t>
            </a:r>
          </a:p>
        </p:txBody>
      </p:sp>
      <p:sp>
        <p:nvSpPr>
          <p:cNvPr id="5123" name="Content Placeholder 2"/>
          <p:cNvSpPr>
            <a:spLocks noGrp="1"/>
          </p:cNvSpPr>
          <p:nvPr>
            <p:ph idx="1"/>
          </p:nvPr>
        </p:nvSpPr>
        <p:spPr/>
        <p:txBody>
          <a:bodyPr>
            <a:normAutofit fontScale="92500" lnSpcReduction="20000"/>
          </a:bodyPr>
          <a:lstStyle/>
          <a:p>
            <a:r>
              <a:rPr lang="en-US" altLang="en-US" sz="2800"/>
              <a:t>The students will understand the direct link between Judaism and Christianity.</a:t>
            </a:r>
          </a:p>
          <a:p>
            <a:r>
              <a:rPr lang="en-US" altLang="en-US" sz="2800"/>
              <a:t>The students will explain how Jesus’ life and teachings formed the basis of Christianity.</a:t>
            </a:r>
          </a:p>
          <a:p>
            <a:r>
              <a:rPr lang="en-US" altLang="en-US" sz="2800"/>
              <a:t>The students will trace the spread of Christianity.</a:t>
            </a:r>
          </a:p>
          <a:p>
            <a:r>
              <a:rPr lang="en-US" altLang="en-US" sz="2800"/>
              <a:t>The students will understand how the church was organized.</a:t>
            </a:r>
          </a:p>
          <a:p>
            <a:r>
              <a:rPr lang="en-US" altLang="en-US" sz="2800"/>
              <a:t>The students will understand the relationship between Christianity and the Roman society before and after the time of Constantine.</a:t>
            </a:r>
          </a:p>
        </p:txBody>
      </p:sp>
    </p:spTree>
    <p:extLst>
      <p:ext uri="{BB962C8B-B14F-4D97-AF65-F5344CB8AC3E}">
        <p14:creationId xmlns:p14="http://schemas.microsoft.com/office/powerpoint/2010/main" val="99371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dewani.ca/T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901" y="11113"/>
            <a:ext cx="9129713"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hlinkClick r:id="rId3"/>
          </p:cNvPr>
          <p:cNvSpPr txBox="1"/>
          <p:nvPr/>
        </p:nvSpPr>
        <p:spPr>
          <a:xfrm rot="20085036">
            <a:off x="2705867" y="4154992"/>
            <a:ext cx="707713" cy="215444"/>
          </a:xfrm>
          <a:prstGeom prst="rect">
            <a:avLst/>
          </a:prstGeom>
          <a:solidFill>
            <a:schemeClr val="bg2">
              <a:lumMod val="60000"/>
              <a:lumOff val="40000"/>
            </a:schemeClr>
          </a:solidFill>
        </p:spPr>
        <p:txBody>
          <a:bodyPr wrap="square">
            <a:spAutoFit/>
          </a:bodyPr>
          <a:lstStyle/>
          <a:p>
            <a:pPr>
              <a:defRPr/>
            </a:pPr>
            <a:r>
              <a:rPr lang="en-US" sz="800" b="1" dirty="0">
                <a:solidFill>
                  <a:schemeClr val="accent1">
                    <a:lumMod val="60000"/>
                    <a:lumOff val="40000"/>
                  </a:schemeClr>
                </a:solidFill>
              </a:rPr>
              <a:t>Passover</a:t>
            </a:r>
          </a:p>
        </p:txBody>
      </p:sp>
    </p:spTree>
    <p:extLst>
      <p:ext uri="{BB962C8B-B14F-4D97-AF65-F5344CB8AC3E}">
        <p14:creationId xmlns:p14="http://schemas.microsoft.com/office/powerpoint/2010/main" val="18583479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smtClean="0"/>
              <a:t>The Beginnings</a:t>
            </a:r>
          </a:p>
        </p:txBody>
      </p:sp>
      <p:sp>
        <p:nvSpPr>
          <p:cNvPr id="6147" name="Content Placeholder 2"/>
          <p:cNvSpPr>
            <a:spLocks noGrp="1"/>
          </p:cNvSpPr>
          <p:nvPr>
            <p:ph idx="1"/>
          </p:nvPr>
        </p:nvSpPr>
        <p:spPr>
          <a:xfrm>
            <a:off x="2736850" y="1429655"/>
            <a:ext cx="11214100" cy="5372100"/>
          </a:xfrm>
        </p:spPr>
        <p:txBody>
          <a:bodyPr>
            <a:normAutofit/>
          </a:bodyPr>
          <a:lstStyle/>
          <a:p>
            <a:r>
              <a:rPr lang="en-US" altLang="en-US" sz="1400" dirty="0">
                <a:hlinkClick r:id="rId2"/>
              </a:rPr>
              <a:t>Noah</a:t>
            </a:r>
            <a:r>
              <a:rPr lang="en-US" altLang="en-US" sz="1400" dirty="0"/>
              <a:t> (Trailer 2 ½ minutes)</a:t>
            </a:r>
          </a:p>
          <a:p>
            <a:r>
              <a:rPr lang="en-US" altLang="en-US" sz="1400" dirty="0"/>
              <a:t>Abraham – 1800 BCE (a long time before Jesus Christ)</a:t>
            </a:r>
          </a:p>
          <a:p>
            <a:r>
              <a:rPr lang="en-US" altLang="en-US" sz="1400" dirty="0">
                <a:hlinkClick r:id="rId3"/>
              </a:rPr>
              <a:t>His Covenant with God</a:t>
            </a:r>
            <a:r>
              <a:rPr lang="en-US" altLang="en-US" sz="1400" dirty="0"/>
              <a:t> (Reading)</a:t>
            </a:r>
          </a:p>
          <a:p>
            <a:r>
              <a:rPr lang="en-US" altLang="en-US" sz="1400" dirty="0">
                <a:hlinkClick r:id="rId4" action="ppaction://hlinksldjump"/>
              </a:rPr>
              <a:t>Family Tree</a:t>
            </a:r>
            <a:endParaRPr lang="en-US" altLang="en-US" sz="1400" dirty="0"/>
          </a:p>
          <a:p>
            <a:r>
              <a:rPr lang="en-US" altLang="en-US" sz="1400" dirty="0">
                <a:hlinkClick r:id="rId5"/>
              </a:rPr>
              <a:t>Abraham and Isaac</a:t>
            </a:r>
            <a:r>
              <a:rPr lang="en-US" altLang="en-US" sz="1400" dirty="0"/>
              <a:t> (Bible Series 3 minutes)</a:t>
            </a:r>
          </a:p>
          <a:p>
            <a:r>
              <a:rPr lang="en-US" altLang="en-US" sz="1400" dirty="0">
                <a:hlinkClick r:id="rId6"/>
              </a:rPr>
              <a:t>Jacob and Esau</a:t>
            </a:r>
            <a:r>
              <a:rPr lang="en-US" altLang="en-US" sz="1400" dirty="0"/>
              <a:t> (Birth rite reading)</a:t>
            </a:r>
          </a:p>
          <a:p>
            <a:r>
              <a:rPr lang="en-US" altLang="en-US" sz="1400" dirty="0">
                <a:hlinkClick r:id="rId7"/>
              </a:rPr>
              <a:t>Animated Moses</a:t>
            </a:r>
            <a:r>
              <a:rPr lang="en-US" altLang="en-US" sz="1400" dirty="0"/>
              <a:t> (</a:t>
            </a:r>
            <a:r>
              <a:rPr lang="en-US" altLang="en-US" sz="1400" dirty="0" err="1"/>
              <a:t>Jingu</a:t>
            </a:r>
            <a:r>
              <a:rPr lang="en-US" altLang="en-US" sz="1400" dirty="0"/>
              <a:t> Kid 7 ½ minutes)</a:t>
            </a:r>
          </a:p>
          <a:p>
            <a:r>
              <a:rPr lang="en-US" altLang="en-US" sz="1400" dirty="0">
                <a:hlinkClick r:id="rId8"/>
              </a:rPr>
              <a:t>Moses is sent down the river</a:t>
            </a:r>
            <a:r>
              <a:rPr lang="en-US" altLang="en-US" sz="1400" dirty="0"/>
              <a:t> (Old movie 2 min)</a:t>
            </a:r>
          </a:p>
          <a:p>
            <a:r>
              <a:rPr lang="en-US" altLang="en-US" sz="1400" dirty="0" smtClean="0">
                <a:hlinkClick r:id="rId9"/>
              </a:rPr>
              <a:t>Prince of Egypt - Burning </a:t>
            </a:r>
            <a:r>
              <a:rPr lang="en-US" altLang="en-US" sz="1400" dirty="0">
                <a:hlinkClick r:id="rId9"/>
              </a:rPr>
              <a:t>Bush</a:t>
            </a:r>
            <a:r>
              <a:rPr lang="en-US" altLang="en-US" sz="1400" dirty="0"/>
              <a:t> </a:t>
            </a:r>
            <a:r>
              <a:rPr lang="en-US" altLang="en-US" sz="1400" dirty="0" smtClean="0"/>
              <a:t>(Animated Movie 5 </a:t>
            </a:r>
            <a:r>
              <a:rPr lang="en-US" altLang="en-US" sz="1400" dirty="0"/>
              <a:t>min)</a:t>
            </a:r>
          </a:p>
          <a:p>
            <a:r>
              <a:rPr lang="en-US" altLang="en-US" sz="1400" dirty="0">
                <a:hlinkClick r:id="rId10"/>
              </a:rPr>
              <a:t>Moses parts the Red Sea</a:t>
            </a:r>
            <a:r>
              <a:rPr lang="en-US" altLang="en-US" sz="1400" dirty="0"/>
              <a:t> (</a:t>
            </a:r>
            <a:r>
              <a:rPr lang="en-US" altLang="en-US" sz="1400" dirty="0" err="1"/>
              <a:t>Heston</a:t>
            </a:r>
            <a:r>
              <a:rPr lang="en-US" altLang="en-US" sz="1400" dirty="0"/>
              <a:t> Clip 2 min)</a:t>
            </a:r>
          </a:p>
          <a:p>
            <a:r>
              <a:rPr lang="en-US" altLang="en-US" sz="1400" dirty="0">
                <a:hlinkClick r:id="rId11"/>
              </a:rPr>
              <a:t>Moses Trailer</a:t>
            </a:r>
            <a:endParaRPr lang="en-US" altLang="en-US" sz="1400" dirty="0"/>
          </a:p>
          <a:p>
            <a:r>
              <a:rPr lang="en-US" altLang="en-US" sz="1400" dirty="0">
                <a:hlinkClick r:id="rId12"/>
              </a:rPr>
              <a:t>The Ten Commandments</a:t>
            </a:r>
            <a:r>
              <a:rPr lang="en-US" altLang="en-US" sz="1400" dirty="0"/>
              <a:t> (</a:t>
            </a:r>
            <a:r>
              <a:rPr lang="en-US" altLang="en-US" sz="1400" dirty="0" err="1"/>
              <a:t>Heston</a:t>
            </a:r>
            <a:r>
              <a:rPr lang="en-US" altLang="en-US" sz="1400" dirty="0"/>
              <a:t> Clip 2 min)</a:t>
            </a:r>
          </a:p>
          <a:p>
            <a:r>
              <a:rPr lang="en-US" altLang="en-US" sz="1400" dirty="0">
                <a:hlinkClick r:id="rId13"/>
              </a:rPr>
              <a:t>David Vs Goliath Animated</a:t>
            </a:r>
            <a:r>
              <a:rPr lang="en-US" altLang="en-US" sz="1400" dirty="0"/>
              <a:t> (</a:t>
            </a:r>
            <a:r>
              <a:rPr lang="en-US" altLang="en-US" sz="1400" dirty="0" err="1"/>
              <a:t>Jingu</a:t>
            </a:r>
            <a:r>
              <a:rPr lang="en-US" altLang="en-US" sz="1400" dirty="0"/>
              <a:t> Kid 6 </a:t>
            </a:r>
            <a:r>
              <a:rPr lang="en-US" altLang="en-US" sz="1400" dirty="0">
                <a:hlinkClick r:id="rId14"/>
              </a:rPr>
              <a:t>½</a:t>
            </a:r>
            <a:r>
              <a:rPr lang="en-US" altLang="en-US" sz="1400" dirty="0"/>
              <a:t> minutes)</a:t>
            </a:r>
            <a:endParaRPr lang="en-US" altLang="en-US" sz="1400" dirty="0">
              <a:hlinkClick r:id=""/>
            </a:endParaRPr>
          </a:p>
          <a:p>
            <a:r>
              <a:rPr lang="en-US" altLang="en-US" sz="1400" dirty="0">
                <a:hlinkClick r:id="rId15"/>
              </a:rPr>
              <a:t>David Vs. Goliath </a:t>
            </a:r>
            <a:r>
              <a:rPr lang="en-US" altLang="en-US" sz="1400" dirty="0"/>
              <a:t>(Bible mini series 3 ½ minutes</a:t>
            </a:r>
            <a:r>
              <a:rPr lang="en-US" altLang="en-US" sz="1400" dirty="0" smtClean="0"/>
              <a:t>)</a:t>
            </a:r>
            <a:endParaRPr lang="en-US" altLang="en-US" sz="1400" dirty="0"/>
          </a:p>
        </p:txBody>
      </p:sp>
      <p:pic>
        <p:nvPicPr>
          <p:cNvPr id="6148"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43900" y="1612900"/>
            <a:ext cx="361258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65165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dewani.ca/T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901" y="11113"/>
            <a:ext cx="9129713"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hlinkClick r:id="rId3"/>
          </p:cNvPr>
          <p:cNvSpPr txBox="1"/>
          <p:nvPr/>
        </p:nvSpPr>
        <p:spPr>
          <a:xfrm rot="20085036">
            <a:off x="2806712" y="4117577"/>
            <a:ext cx="664694" cy="215444"/>
          </a:xfrm>
          <a:prstGeom prst="rect">
            <a:avLst/>
          </a:prstGeom>
          <a:solidFill>
            <a:schemeClr val="bg2">
              <a:lumMod val="60000"/>
              <a:lumOff val="40000"/>
            </a:schemeClr>
          </a:solidFill>
        </p:spPr>
        <p:txBody>
          <a:bodyPr wrap="square">
            <a:spAutoFit/>
          </a:bodyPr>
          <a:lstStyle/>
          <a:p>
            <a:pPr>
              <a:defRPr/>
            </a:pPr>
            <a:r>
              <a:rPr lang="en-US" sz="800" b="1" dirty="0">
                <a:solidFill>
                  <a:schemeClr val="accent1">
                    <a:lumMod val="60000"/>
                    <a:lumOff val="40000"/>
                  </a:schemeClr>
                </a:solidFill>
              </a:rPr>
              <a:t>Passover</a:t>
            </a:r>
          </a:p>
        </p:txBody>
      </p:sp>
      <p:sp>
        <p:nvSpPr>
          <p:cNvPr id="2" name="Oval 1"/>
          <p:cNvSpPr/>
          <p:nvPr/>
        </p:nvSpPr>
        <p:spPr>
          <a:xfrm>
            <a:off x="8458200" y="6337300"/>
            <a:ext cx="609600" cy="673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13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122" name="Picture 2" descr="http://www.kenney-mencher.com/pic_old/classic_early_christian_byzantine/MapofRomanEmpireFirstCentu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774" y="-58154"/>
            <a:ext cx="10664825" cy="6916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391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6201" y="188120"/>
            <a:ext cx="4038600" cy="1280890"/>
          </a:xfrm>
        </p:spPr>
        <p:txBody>
          <a:bodyPr/>
          <a:lstStyle/>
          <a:p>
            <a:r>
              <a:rPr lang="en-US" dirty="0" smtClean="0"/>
              <a:t>36.1 Introduction</a:t>
            </a:r>
            <a:endParaRPr lang="en-US" dirty="0"/>
          </a:p>
        </p:txBody>
      </p:sp>
      <p:pic>
        <p:nvPicPr>
          <p:cNvPr id="4" name="Picture 3"/>
          <p:cNvPicPr>
            <a:picLocks noChangeAspect="1"/>
          </p:cNvPicPr>
          <p:nvPr/>
        </p:nvPicPr>
        <p:blipFill rotWithShape="1">
          <a:blip r:embed="rId2"/>
          <a:srcRect l="40521" t="24088" r="18750" b="23047"/>
          <a:stretch/>
        </p:blipFill>
        <p:spPr>
          <a:xfrm>
            <a:off x="5595445" y="0"/>
            <a:ext cx="6596555" cy="6849620"/>
          </a:xfrm>
          <a:prstGeom prst="rect">
            <a:avLst/>
          </a:prstGeom>
        </p:spPr>
      </p:pic>
      <p:grpSp>
        <p:nvGrpSpPr>
          <p:cNvPr id="10" name="Group 9"/>
          <p:cNvGrpSpPr/>
          <p:nvPr/>
        </p:nvGrpSpPr>
        <p:grpSpPr>
          <a:xfrm>
            <a:off x="1873205" y="3335910"/>
            <a:ext cx="2942228" cy="3216403"/>
            <a:chOff x="1873205" y="3335910"/>
            <a:chExt cx="2942228" cy="3216403"/>
          </a:xfrm>
        </p:grpSpPr>
        <p:pic>
          <p:nvPicPr>
            <p:cNvPr id="12292" name="Picture 4" descr="http://imgur.com/Iyo10b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873205" y="4350100"/>
              <a:ext cx="2942228" cy="22022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127753" y="3335910"/>
              <a:ext cx="433132" cy="369332"/>
            </a:xfrm>
            <a:prstGeom prst="rect">
              <a:avLst/>
            </a:prstGeom>
            <a:noFill/>
          </p:spPr>
          <p:txBody>
            <a:bodyPr wrap="none" rtlCol="0">
              <a:spAutoFit/>
            </a:bodyPr>
            <a:lstStyle/>
            <a:p>
              <a:r>
                <a:rPr lang="en-US" dirty="0" smtClean="0"/>
                <a:t>To</a:t>
              </a:r>
              <a:endParaRPr lang="en-US" dirty="0"/>
            </a:p>
          </p:txBody>
        </p:sp>
        <p:sp>
          <p:nvSpPr>
            <p:cNvPr id="7" name="Down Arrow 6"/>
            <p:cNvSpPr/>
            <p:nvPr/>
          </p:nvSpPr>
          <p:spPr>
            <a:xfrm>
              <a:off x="3236036" y="3658339"/>
              <a:ext cx="216566" cy="6448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1460500" y="1609836"/>
            <a:ext cx="3864735" cy="1516063"/>
            <a:chOff x="1460500" y="1609836"/>
            <a:chExt cx="3864735" cy="1516063"/>
          </a:xfrm>
        </p:grpSpPr>
        <p:grpSp>
          <p:nvGrpSpPr>
            <p:cNvPr id="9" name="Group 8"/>
            <p:cNvGrpSpPr/>
            <p:nvPr/>
          </p:nvGrpSpPr>
          <p:grpSpPr>
            <a:xfrm>
              <a:off x="1460500" y="1790700"/>
              <a:ext cx="1174065" cy="577168"/>
              <a:chOff x="1460500" y="1790700"/>
              <a:chExt cx="1174065" cy="577168"/>
            </a:xfrm>
          </p:grpSpPr>
          <p:sp>
            <p:nvSpPr>
              <p:cNvPr id="5" name="TextBox 4"/>
              <p:cNvSpPr txBox="1"/>
              <p:nvPr/>
            </p:nvSpPr>
            <p:spPr>
              <a:xfrm>
                <a:off x="1460500" y="1790700"/>
                <a:ext cx="732893" cy="369332"/>
              </a:xfrm>
              <a:prstGeom prst="rect">
                <a:avLst/>
              </a:prstGeom>
              <a:noFill/>
            </p:spPr>
            <p:txBody>
              <a:bodyPr wrap="none" rtlCol="0">
                <a:spAutoFit/>
              </a:bodyPr>
              <a:lstStyle/>
              <a:p>
                <a:r>
                  <a:rPr lang="en-US" dirty="0" smtClean="0"/>
                  <a:t>From</a:t>
                </a:r>
                <a:endParaRPr lang="en-US" dirty="0"/>
              </a:p>
            </p:txBody>
          </p:sp>
          <p:sp>
            <p:nvSpPr>
              <p:cNvPr id="6" name="Right Arrow 5"/>
              <p:cNvSpPr/>
              <p:nvPr/>
            </p:nvSpPr>
            <p:spPr>
              <a:xfrm>
                <a:off x="1904270" y="2113868"/>
                <a:ext cx="730295" cy="25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ttp://www.delparson.com/gallery_images/birth_of_jes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4565" y="1609836"/>
              <a:ext cx="2690670" cy="15160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233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6225" y="52610"/>
            <a:ext cx="4303175" cy="1280890"/>
          </a:xfrm>
        </p:spPr>
        <p:txBody>
          <a:bodyPr>
            <a:normAutofit fontScale="90000"/>
          </a:bodyPr>
          <a:lstStyle/>
          <a:p>
            <a:r>
              <a:rPr lang="en-US" dirty="0" smtClean="0"/>
              <a:t>36.2 Judea: </a:t>
            </a:r>
            <a:br>
              <a:rPr lang="en-US" dirty="0" smtClean="0"/>
            </a:br>
            <a:r>
              <a:rPr lang="en-US" dirty="0" smtClean="0"/>
              <a:t>The Birthplace of Christianity</a:t>
            </a:r>
            <a:endParaRPr lang="en-US" dirty="0"/>
          </a:p>
        </p:txBody>
      </p:sp>
      <p:pic>
        <p:nvPicPr>
          <p:cNvPr id="4" name="Picture 3"/>
          <p:cNvPicPr>
            <a:picLocks noChangeAspect="1"/>
          </p:cNvPicPr>
          <p:nvPr/>
        </p:nvPicPr>
        <p:blipFill rotWithShape="1">
          <a:blip r:embed="rId2"/>
          <a:srcRect l="17396" t="18359" r="45521" b="28906"/>
          <a:stretch/>
        </p:blipFill>
        <p:spPr>
          <a:xfrm>
            <a:off x="6629400" y="255810"/>
            <a:ext cx="5435600" cy="6183758"/>
          </a:xfrm>
          <a:prstGeom prst="rect">
            <a:avLst/>
          </a:prstGeom>
        </p:spPr>
      </p:pic>
      <p:sp>
        <p:nvSpPr>
          <p:cNvPr id="5" name="TextBox 4"/>
          <p:cNvSpPr txBox="1"/>
          <p:nvPr/>
        </p:nvSpPr>
        <p:spPr>
          <a:xfrm>
            <a:off x="1619695" y="1816100"/>
            <a:ext cx="5009705" cy="646331"/>
          </a:xfrm>
          <a:prstGeom prst="rect">
            <a:avLst/>
          </a:prstGeom>
          <a:noFill/>
        </p:spPr>
        <p:txBody>
          <a:bodyPr wrap="none" rtlCol="0">
            <a:spAutoFit/>
          </a:bodyPr>
          <a:lstStyle/>
          <a:p>
            <a:r>
              <a:rPr lang="en-US" dirty="0" smtClean="0"/>
              <a:t>Why was their unrest in Judea after it came</a:t>
            </a:r>
          </a:p>
          <a:p>
            <a:r>
              <a:rPr lang="en-US" dirty="0" smtClean="0"/>
              <a:t>under Roman rule?</a:t>
            </a:r>
            <a:endParaRPr lang="en-US" dirty="0"/>
          </a:p>
        </p:txBody>
      </p:sp>
      <p:sp>
        <p:nvSpPr>
          <p:cNvPr id="6" name="TextBox 5"/>
          <p:cNvSpPr txBox="1"/>
          <p:nvPr/>
        </p:nvSpPr>
        <p:spPr>
          <a:xfrm>
            <a:off x="1619695" y="4081667"/>
            <a:ext cx="4697120" cy="369332"/>
          </a:xfrm>
          <a:prstGeom prst="rect">
            <a:avLst/>
          </a:prstGeom>
          <a:noFill/>
        </p:spPr>
        <p:txBody>
          <a:bodyPr wrap="none" rtlCol="0">
            <a:spAutoFit/>
          </a:bodyPr>
          <a:lstStyle/>
          <a:p>
            <a:r>
              <a:rPr lang="en-US" dirty="0" smtClean="0"/>
              <a:t>How did the Roman prefect rule Judea?</a:t>
            </a:r>
            <a:endParaRPr lang="en-US" dirty="0"/>
          </a:p>
        </p:txBody>
      </p:sp>
      <p:sp>
        <p:nvSpPr>
          <p:cNvPr id="7" name="TextBox 6"/>
          <p:cNvSpPr txBox="1"/>
          <p:nvPr/>
        </p:nvSpPr>
        <p:spPr>
          <a:xfrm>
            <a:off x="1556377" y="2610329"/>
            <a:ext cx="5136342" cy="1323439"/>
          </a:xfrm>
          <a:prstGeom prst="rect">
            <a:avLst/>
          </a:prstGeom>
          <a:noFill/>
        </p:spPr>
        <p:txBody>
          <a:bodyPr wrap="none" rtlCol="0">
            <a:spAutoFit/>
          </a:bodyPr>
          <a:lstStyle/>
          <a:p>
            <a:pPr marL="285750" indent="-285750">
              <a:buFont typeface="Arial" panose="020B0604020202020204" pitchFamily="34" charset="0"/>
              <a:buChar char="•"/>
            </a:pPr>
            <a:r>
              <a:rPr lang="en-US" sz="1600" b="1" dirty="0" smtClean="0">
                <a:solidFill>
                  <a:srgbClr val="FF0000"/>
                </a:solidFill>
              </a:rPr>
              <a:t>Jews did not want to be ruled by Romans.</a:t>
            </a:r>
          </a:p>
          <a:p>
            <a:pPr marL="285750" indent="-285750">
              <a:buFont typeface="Arial" panose="020B0604020202020204" pitchFamily="34" charset="0"/>
              <a:buChar char="•"/>
            </a:pPr>
            <a:r>
              <a:rPr lang="en-US" sz="1600" b="1" dirty="0" smtClean="0">
                <a:solidFill>
                  <a:srgbClr val="FF0000"/>
                </a:solidFill>
              </a:rPr>
              <a:t>Saw Herod as a Roman Puppet</a:t>
            </a:r>
          </a:p>
          <a:p>
            <a:pPr marL="285750" indent="-285750">
              <a:buFont typeface="Arial" panose="020B0604020202020204" pitchFamily="34" charset="0"/>
              <a:buChar char="•"/>
            </a:pPr>
            <a:r>
              <a:rPr lang="en-US" sz="1600" b="1" dirty="0" smtClean="0">
                <a:solidFill>
                  <a:srgbClr val="FF0000"/>
                </a:solidFill>
              </a:rPr>
              <a:t>Herod’s kingdom was divided amongst his sons</a:t>
            </a:r>
          </a:p>
          <a:p>
            <a:pPr marL="285750" indent="-285750">
              <a:buFont typeface="Arial" panose="020B0604020202020204" pitchFamily="34" charset="0"/>
              <a:buChar char="•"/>
            </a:pPr>
            <a:r>
              <a:rPr lang="en-US" sz="1600" b="1" dirty="0" smtClean="0">
                <a:solidFill>
                  <a:srgbClr val="FF0000"/>
                </a:solidFill>
              </a:rPr>
              <a:t>Religions were different</a:t>
            </a:r>
          </a:p>
          <a:p>
            <a:pPr marL="285750" indent="-285750">
              <a:buFont typeface="Arial" panose="020B0604020202020204" pitchFamily="34" charset="0"/>
              <a:buChar char="•"/>
            </a:pPr>
            <a:r>
              <a:rPr lang="en-US" sz="1600" b="1" dirty="0" smtClean="0">
                <a:solidFill>
                  <a:srgbClr val="FF0000"/>
                </a:solidFill>
              </a:rPr>
              <a:t>Did not trust each other</a:t>
            </a:r>
            <a:endParaRPr lang="en-US" sz="1600" b="1" dirty="0">
              <a:solidFill>
                <a:srgbClr val="FF0000"/>
              </a:solidFill>
            </a:endParaRPr>
          </a:p>
        </p:txBody>
      </p:sp>
      <p:sp>
        <p:nvSpPr>
          <p:cNvPr id="8" name="TextBox 7"/>
          <p:cNvSpPr txBox="1"/>
          <p:nvPr/>
        </p:nvSpPr>
        <p:spPr>
          <a:xfrm>
            <a:off x="1619695" y="4654199"/>
            <a:ext cx="3825086" cy="830997"/>
          </a:xfrm>
          <a:prstGeom prst="rect">
            <a:avLst/>
          </a:prstGeom>
          <a:noFill/>
        </p:spPr>
        <p:txBody>
          <a:bodyPr wrap="none" rtlCol="0">
            <a:spAutoFit/>
          </a:bodyPr>
          <a:lstStyle/>
          <a:p>
            <a:pPr marL="285750" indent="-285750">
              <a:buFont typeface="Arial" panose="020B0604020202020204" pitchFamily="34" charset="0"/>
              <a:buChar char="•"/>
            </a:pPr>
            <a:r>
              <a:rPr lang="en-US" sz="1600" b="1" dirty="0" smtClean="0">
                <a:solidFill>
                  <a:srgbClr val="FF0000"/>
                </a:solidFill>
              </a:rPr>
              <a:t>Kept order</a:t>
            </a:r>
          </a:p>
          <a:p>
            <a:pPr marL="285750" indent="-285750">
              <a:buFont typeface="Arial" panose="020B0604020202020204" pitchFamily="34" charset="0"/>
              <a:buChar char="•"/>
            </a:pPr>
            <a:r>
              <a:rPr lang="en-US" sz="1600" b="1" dirty="0" smtClean="0">
                <a:solidFill>
                  <a:srgbClr val="FF0000"/>
                </a:solidFill>
              </a:rPr>
              <a:t>Made sure Judea paid $ to Rome</a:t>
            </a:r>
          </a:p>
          <a:p>
            <a:pPr marL="285750" indent="-285750">
              <a:buFont typeface="Arial" panose="020B0604020202020204" pitchFamily="34" charset="0"/>
              <a:buChar char="•"/>
            </a:pPr>
            <a:r>
              <a:rPr lang="en-US" sz="1600" b="1" dirty="0" smtClean="0">
                <a:solidFill>
                  <a:srgbClr val="FF0000"/>
                </a:solidFill>
              </a:rPr>
              <a:t>Left local affairs to the Jews</a:t>
            </a:r>
            <a:endParaRPr lang="en-US" sz="1600" b="1" dirty="0">
              <a:solidFill>
                <a:srgbClr val="FF0000"/>
              </a:solidFill>
            </a:endParaRPr>
          </a:p>
        </p:txBody>
      </p:sp>
    </p:spTree>
    <p:extLst>
      <p:ext uri="{BB962C8B-B14F-4D97-AF65-F5344CB8AC3E}">
        <p14:creationId xmlns:p14="http://schemas.microsoft.com/office/powerpoint/2010/main" val="154409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7123</TotalTime>
  <Words>1525</Words>
  <Application>Microsoft Office PowerPoint</Application>
  <PresentationFormat>Widescreen</PresentationFormat>
  <Paragraphs>149</Paragraphs>
  <Slides>25</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Century Gothic</vt:lpstr>
      <vt:lpstr>Wingdings 3</vt:lpstr>
      <vt:lpstr>Wisp</vt:lpstr>
      <vt:lpstr>Preview 1 – Seed Activity Preview 2 – See below</vt:lpstr>
      <vt:lpstr>The Beginnings of Christianity</vt:lpstr>
      <vt:lpstr>Learning Goals</vt:lpstr>
      <vt:lpstr>PowerPoint Presentation</vt:lpstr>
      <vt:lpstr>The Beginnings</vt:lpstr>
      <vt:lpstr>PowerPoint Presentation</vt:lpstr>
      <vt:lpstr>PowerPoint Presentation</vt:lpstr>
      <vt:lpstr>36.1 Introduction</vt:lpstr>
      <vt:lpstr>36.2 Judea:  The Birthplace of Christianity</vt:lpstr>
      <vt:lpstr>36.3 Writings About the Life Of Jesus</vt:lpstr>
      <vt:lpstr>36.4 The Birth of Jesus</vt:lpstr>
      <vt:lpstr>Key Points</vt:lpstr>
      <vt:lpstr>36.5 Jesus’ Teachings</vt:lpstr>
      <vt:lpstr>Key Points</vt:lpstr>
      <vt:lpstr>36.6 The Crucifixion and Resurrection</vt:lpstr>
      <vt:lpstr>Key Points</vt:lpstr>
      <vt:lpstr>36.7 The Missionary Work of St. Paul</vt:lpstr>
      <vt:lpstr>Key Points</vt:lpstr>
      <vt:lpstr>36.8 The Persecution and Triumph</vt:lpstr>
      <vt:lpstr>Key Points</vt:lpstr>
      <vt:lpstr>Christianity Continues to Spread</vt:lpstr>
      <vt:lpstr>PowerPoint Presentation</vt:lpstr>
      <vt:lpstr>PowerPoint Presentation</vt:lpstr>
      <vt:lpstr>Constantine</vt:lpstr>
      <vt:lpstr>39.9 Summary</vt:lpstr>
    </vt:vector>
  </TitlesOfParts>
  <Company>CRSD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Fitzpatrick,Jack</dc:creator>
  <cp:lastModifiedBy>Fitzpatrick,Jack</cp:lastModifiedBy>
  <cp:revision>53</cp:revision>
  <cp:lastPrinted>2016-01-21T17:10:31Z</cp:lastPrinted>
  <dcterms:created xsi:type="dcterms:W3CDTF">2016-01-07T15:15:25Z</dcterms:created>
  <dcterms:modified xsi:type="dcterms:W3CDTF">2016-01-22T16:39:31Z</dcterms:modified>
</cp:coreProperties>
</file>