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7" r:id="rId12"/>
  </p:sldIdLst>
  <p:sldSz cx="6858000" cy="9144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er"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AEB"/>
    <a:srgbClr val="080808"/>
    <a:srgbClr val="C5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223" autoAdjust="0"/>
    <p:restoredTop sz="86380" autoAdjust="0"/>
  </p:normalViewPr>
  <p:slideViewPr>
    <p:cSldViewPr>
      <p:cViewPr varScale="1">
        <p:scale>
          <a:sx n="82" d="100"/>
          <a:sy n="82" d="100"/>
        </p:scale>
        <p:origin x="101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3-13T15:47:12.504" idx="1">
    <p:pos x="586" y="646"/>
    <p:text>If you are writing an email as your character, his/her name will be in the FROM field. Just change the READ MESSAGE in the header to SEND MESSAGE.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500CC-056A-4AB2-B66C-877BBC2544BB}" type="datetimeFigureOut">
              <a:rPr lang="en-US" smtClean="0"/>
              <a:t>10/7/2015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B88F5-9DAE-4AA6-A03A-7AF6F9C22882}" type="slidenum">
              <a:rPr lang="en-US" smtClean="0"/>
              <a:t>‹#›</a:t>
            </a:fld>
            <a:endParaRPr lang="en-US"/>
          </a:p>
        </p:txBody>
      </p:sp>
    </p:spTree>
    <p:extLst>
      <p:ext uri="{BB962C8B-B14F-4D97-AF65-F5344CB8AC3E}">
        <p14:creationId xmlns:p14="http://schemas.microsoft.com/office/powerpoint/2010/main" val="120727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B88F5-9DAE-4AA6-A03A-7AF6F9C22882}" type="slidenum">
              <a:rPr lang="en-US" smtClean="0"/>
              <a:t>2</a:t>
            </a:fld>
            <a:endParaRPr lang="en-US"/>
          </a:p>
        </p:txBody>
      </p:sp>
    </p:spTree>
    <p:extLst>
      <p:ext uri="{BB962C8B-B14F-4D97-AF65-F5344CB8AC3E}">
        <p14:creationId xmlns:p14="http://schemas.microsoft.com/office/powerpoint/2010/main" val="293177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B88F5-9DAE-4AA6-A03A-7AF6F9C22882}" type="slidenum">
              <a:rPr lang="en-US" smtClean="0"/>
              <a:t>4</a:t>
            </a:fld>
            <a:endParaRPr lang="en-US"/>
          </a:p>
        </p:txBody>
      </p:sp>
    </p:spTree>
    <p:extLst>
      <p:ext uri="{BB962C8B-B14F-4D97-AF65-F5344CB8AC3E}">
        <p14:creationId xmlns:p14="http://schemas.microsoft.com/office/powerpoint/2010/main" val="156653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B88F5-9DAE-4AA6-A03A-7AF6F9C22882}" type="slidenum">
              <a:rPr lang="en-US" smtClean="0"/>
              <a:t>10</a:t>
            </a:fld>
            <a:endParaRPr lang="en-US"/>
          </a:p>
        </p:txBody>
      </p:sp>
    </p:spTree>
    <p:extLst>
      <p:ext uri="{BB962C8B-B14F-4D97-AF65-F5344CB8AC3E}">
        <p14:creationId xmlns:p14="http://schemas.microsoft.com/office/powerpoint/2010/main" val="332965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B88F5-9DAE-4AA6-A03A-7AF6F9C22882}" type="slidenum">
              <a:rPr lang="en-US" smtClean="0"/>
              <a:t>11</a:t>
            </a:fld>
            <a:endParaRPr lang="en-US"/>
          </a:p>
        </p:txBody>
      </p:sp>
    </p:spTree>
    <p:extLst>
      <p:ext uri="{BB962C8B-B14F-4D97-AF65-F5344CB8AC3E}">
        <p14:creationId xmlns:p14="http://schemas.microsoft.com/office/powerpoint/2010/main" val="1909129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2" descr="http://seanpercival.s3.amazonaws.com/blog/wp-content/uploads/image111.png"/>
          <p:cNvPicPr>
            <a:picLocks noChangeAspect="1" noChangeArrowheads="1"/>
          </p:cNvPicPr>
          <p:nvPr userDrawn="1"/>
        </p:nvPicPr>
        <p:blipFill>
          <a:blip r:embed="rId2" cstate="print"/>
          <a:srcRect/>
          <a:stretch>
            <a:fillRect/>
          </a:stretch>
        </p:blipFill>
        <p:spPr bwMode="auto">
          <a:xfrm>
            <a:off x="0" y="0"/>
            <a:ext cx="6858000" cy="9144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2"/>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5" name="Footer Placeholder 4"/>
          <p:cNvSpPr>
            <a:spLocks noGrp="1"/>
          </p:cNvSpPr>
          <p:nvPr>
            <p:ph type="ftr" sz="quarter" idx="11"/>
          </p:nvPr>
        </p:nvSpPr>
        <p:spPr>
          <a:xfrm>
            <a:off x="2343150" y="8475136"/>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5" name="Footer Placeholder 4"/>
          <p:cNvSpPr>
            <a:spLocks noGrp="1"/>
          </p:cNvSpPr>
          <p:nvPr>
            <p:ph type="ftr" sz="quarter" idx="11"/>
          </p:nvPr>
        </p:nvSpPr>
        <p:spPr>
          <a:xfrm>
            <a:off x="2343150" y="8475136"/>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2"/>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5" name="Footer Placeholder 4"/>
          <p:cNvSpPr>
            <a:spLocks noGrp="1"/>
          </p:cNvSpPr>
          <p:nvPr>
            <p:ph type="ftr" sz="quarter" idx="11"/>
          </p:nvPr>
        </p:nvSpPr>
        <p:spPr>
          <a:xfrm>
            <a:off x="2343150" y="8475136"/>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5" name="Footer Placeholder 4"/>
          <p:cNvSpPr>
            <a:spLocks noGrp="1"/>
          </p:cNvSpPr>
          <p:nvPr>
            <p:ph type="ftr" sz="quarter" idx="11"/>
          </p:nvPr>
        </p:nvSpPr>
        <p:spPr>
          <a:xfrm>
            <a:off x="2343150" y="8475136"/>
            <a:ext cx="2171700"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1"/>
            <a:ext cx="2257425"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2844801"/>
            <a:ext cx="2257425" cy="80454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6" name="Footer Placeholder 5"/>
          <p:cNvSpPr>
            <a:spLocks noGrp="1"/>
          </p:cNvSpPr>
          <p:nvPr>
            <p:ph type="ftr" sz="quarter" idx="11"/>
          </p:nvPr>
        </p:nvSpPr>
        <p:spPr>
          <a:xfrm>
            <a:off x="2343150" y="8475136"/>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8" name="Footer Placeholder 7"/>
          <p:cNvSpPr>
            <a:spLocks noGrp="1"/>
          </p:cNvSpPr>
          <p:nvPr>
            <p:ph type="ftr" sz="quarter" idx="11"/>
          </p:nvPr>
        </p:nvSpPr>
        <p:spPr>
          <a:xfrm>
            <a:off x="2343150" y="8475136"/>
            <a:ext cx="2171700"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4" name="Footer Placeholder 3"/>
          <p:cNvSpPr>
            <a:spLocks noGrp="1"/>
          </p:cNvSpPr>
          <p:nvPr>
            <p:ph type="ftr" sz="quarter" idx="11"/>
          </p:nvPr>
        </p:nvSpPr>
        <p:spPr>
          <a:xfrm>
            <a:off x="2343150" y="8475136"/>
            <a:ext cx="2171700"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3" name="Footer Placeholder 2"/>
          <p:cNvSpPr>
            <a:spLocks noGrp="1"/>
          </p:cNvSpPr>
          <p:nvPr>
            <p:ph type="ftr" sz="quarter" idx="11"/>
          </p:nvPr>
        </p:nvSpPr>
        <p:spPr>
          <a:xfrm>
            <a:off x="2343150" y="8475136"/>
            <a:ext cx="2171700"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6" name="Footer Placeholder 5"/>
          <p:cNvSpPr>
            <a:spLocks noGrp="1"/>
          </p:cNvSpPr>
          <p:nvPr>
            <p:ph type="ftr" sz="quarter" idx="11"/>
          </p:nvPr>
        </p:nvSpPr>
        <p:spPr>
          <a:xfrm>
            <a:off x="2343150" y="8475136"/>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475136"/>
            <a:ext cx="1600200" cy="486833"/>
          </a:xfrm>
          <a:prstGeom prst="rect">
            <a:avLst/>
          </a:prstGeom>
        </p:spPr>
        <p:txBody>
          <a:bodyPr/>
          <a:lstStyle/>
          <a:p>
            <a:fld id="{CF0148BC-E1AF-4A93-B4FB-274D4D58EB8E}" type="datetimeFigureOut">
              <a:rPr lang="en-US" smtClean="0"/>
              <a:pPr/>
              <a:t>10/7/2015</a:t>
            </a:fld>
            <a:endParaRPr lang="en-US"/>
          </a:p>
        </p:txBody>
      </p:sp>
      <p:sp>
        <p:nvSpPr>
          <p:cNvPr id="6" name="Footer Placeholder 5"/>
          <p:cNvSpPr>
            <a:spLocks noGrp="1"/>
          </p:cNvSpPr>
          <p:nvPr>
            <p:ph type="ftr" sz="quarter" idx="11"/>
          </p:nvPr>
        </p:nvSpPr>
        <p:spPr>
          <a:xfrm>
            <a:off x="2343150" y="8475136"/>
            <a:ext cx="2171700"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914900" y="8475136"/>
            <a:ext cx="1600200" cy="486833"/>
          </a:xfrm>
          <a:prstGeom prst="rect">
            <a:avLst/>
          </a:prstGeom>
        </p:spPr>
        <p:txBody>
          <a:bodyPr/>
          <a:lstStyle/>
          <a:p>
            <a:fld id="{86CC877A-23A4-4C77-AECA-18D7F34AE7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eanpercival.s3.amazonaws.com/blog/wp-content/uploads/image111.png"/>
          <p:cNvPicPr>
            <a:picLocks noChangeAspect="1" noChangeArrowheads="1"/>
          </p:cNvPicPr>
          <p:nvPr userDrawn="1"/>
        </p:nvPicPr>
        <p:blipFill>
          <a:blip r:embed="rId13" cstate="print"/>
          <a:srcRect/>
          <a:stretch>
            <a:fillRect/>
          </a:stretch>
        </p:blipFill>
        <p:spPr bwMode="auto">
          <a:xfrm>
            <a:off x="0" y="0"/>
            <a:ext cx="6858000" cy="9144000"/>
          </a:xfrm>
          <a:prstGeom prst="rect">
            <a:avLst/>
          </a:prstGeom>
          <a:noFill/>
        </p:spPr>
      </p:pic>
      <p:pic>
        <p:nvPicPr>
          <p:cNvPr id="8" name="Picture 2" descr="http://seanpercival.s3.amazonaws.com/blog/wp-content/uploads/image111.png">
            <a:hlinkClick r:id="rId14" action="ppaction://hlinksldjump"/>
          </p:cNvPr>
          <p:cNvPicPr>
            <a:picLocks noChangeAspect="1" noChangeArrowheads="1"/>
          </p:cNvPicPr>
          <p:nvPr userDrawn="1"/>
        </p:nvPicPr>
        <p:blipFill>
          <a:blip r:embed="rId13" cstate="print"/>
          <a:srcRect l="46665" t="92500" r="46667"/>
          <a:stretch>
            <a:fillRect/>
          </a:stretch>
        </p:blipFill>
        <p:spPr bwMode="auto">
          <a:xfrm>
            <a:off x="3200400" y="8458200"/>
            <a:ext cx="457200" cy="685800"/>
          </a:xfrm>
          <a:prstGeom prst="rect">
            <a:avLst/>
          </a:prstGeom>
          <a:noFill/>
        </p:spPr>
      </p:pic>
      <p:sp>
        <p:nvSpPr>
          <p:cNvPr id="9" name="Title Placeholder 8"/>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18" Type="http://schemas.openxmlformats.org/officeDocument/2006/relationships/image" Target="../media/image10.jp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7.png"/><Relationship Id="rId17" Type="http://schemas.openxmlformats.org/officeDocument/2006/relationships/slide" Target="slide10.xml"/><Relationship Id="rId2" Type="http://schemas.openxmlformats.org/officeDocument/2006/relationships/notesSlide" Target="../notesSlides/notesSlide1.xml"/><Relationship Id="rId16" Type="http://schemas.openxmlformats.org/officeDocument/2006/relationships/image" Target="../media/image9.jpeg"/><Relationship Id="rId20"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6.png"/><Relationship Id="rId19" Type="http://schemas.openxmlformats.org/officeDocument/2006/relationships/slide" Target="slide11.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LOAD</a:t>
            </a:r>
            <a:endParaRPr lang="en-US" dirty="0"/>
          </a:p>
        </p:txBody>
      </p:sp>
      <p:sp>
        <p:nvSpPr>
          <p:cNvPr id="4" name="Rectangle 3"/>
          <p:cNvSpPr/>
          <p:nvPr/>
        </p:nvSpPr>
        <p:spPr>
          <a:xfrm>
            <a:off x="762000" y="838200"/>
            <a:ext cx="5334000" cy="7467600"/>
          </a:xfrm>
          <a:prstGeom prst="rect">
            <a:avLst/>
          </a:prstGeom>
          <a:solidFill>
            <a:srgbClr val="08080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aymen2d.com/blog/wp-content/uploads/2011/01/WhiteAppleLogo01.png"/>
          <p:cNvPicPr>
            <a:picLocks noChangeAspect="1" noChangeArrowheads="1"/>
          </p:cNvPicPr>
          <p:nvPr/>
        </p:nvPicPr>
        <p:blipFill>
          <a:blip r:embed="rId2" cstate="print"/>
          <a:srcRect/>
          <a:stretch>
            <a:fillRect/>
          </a:stretch>
        </p:blipFill>
        <p:spPr bwMode="auto">
          <a:xfrm>
            <a:off x="1009650" y="1752600"/>
            <a:ext cx="4857750" cy="3886201"/>
          </a:xfrm>
          <a:prstGeom prst="rect">
            <a:avLst/>
          </a:prstGeom>
          <a:noFill/>
        </p:spPr>
      </p:pic>
      <p:sp>
        <p:nvSpPr>
          <p:cNvPr id="5" name="Rounded Rectangle 4"/>
          <p:cNvSpPr/>
          <p:nvPr/>
        </p:nvSpPr>
        <p:spPr>
          <a:xfrm>
            <a:off x="1676400" y="4876800"/>
            <a:ext cx="3505200" cy="228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76400" y="4876800"/>
            <a:ext cx="18288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76400" y="4876800"/>
            <a:ext cx="64008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4876800"/>
            <a:ext cx="155448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76400" y="4876800"/>
            <a:ext cx="91440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76400" y="4876800"/>
            <a:ext cx="246888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76400" y="4876800"/>
            <a:ext cx="350520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95400" y="1371600"/>
            <a:ext cx="4267200" cy="646331"/>
          </a:xfrm>
          <a:prstGeom prst="rect">
            <a:avLst/>
          </a:prstGeom>
          <a:noFill/>
        </p:spPr>
        <p:txBody>
          <a:bodyPr wrap="square" rtlCol="0">
            <a:spAutoFit/>
          </a:bodyPr>
          <a:lstStyle/>
          <a:p>
            <a:pPr algn="ctr"/>
            <a:r>
              <a:rPr lang="en-US" sz="3600" dirty="0" smtClean="0"/>
              <a:t>King Leonidas</a:t>
            </a:r>
            <a:endParaRPr lang="en-US" sz="3600" dirty="0"/>
          </a:p>
        </p:txBody>
      </p:sp>
      <p:sp>
        <p:nvSpPr>
          <p:cNvPr id="13" name="TextBox 12"/>
          <p:cNvSpPr txBox="1"/>
          <p:nvPr/>
        </p:nvSpPr>
        <p:spPr>
          <a:xfrm>
            <a:off x="1295400" y="7086600"/>
            <a:ext cx="4267200" cy="461665"/>
          </a:xfrm>
          <a:prstGeom prst="rect">
            <a:avLst/>
          </a:prstGeom>
          <a:noFill/>
        </p:spPr>
        <p:txBody>
          <a:bodyPr wrap="square" rtlCol="0">
            <a:spAutoFit/>
          </a:bodyPr>
          <a:lstStyle/>
          <a:p>
            <a:pPr algn="ctr"/>
            <a:r>
              <a:rPr lang="en-US" sz="2400" dirty="0" smtClean="0"/>
              <a:t>Anita </a:t>
            </a:r>
            <a:r>
              <a:rPr lang="en-US" sz="2400" dirty="0" err="1" smtClean="0"/>
              <a:t>Gudscore</a:t>
            </a:r>
            <a:endParaRPr lang="en-US" sz="2400" dirty="0"/>
          </a:p>
        </p:txBody>
      </p:sp>
      <p:sp>
        <p:nvSpPr>
          <p:cNvPr id="14" name="TextBox 13"/>
          <p:cNvSpPr txBox="1"/>
          <p:nvPr/>
        </p:nvSpPr>
        <p:spPr>
          <a:xfrm>
            <a:off x="1295400" y="7391400"/>
            <a:ext cx="4267200" cy="461665"/>
          </a:xfrm>
          <a:prstGeom prst="rect">
            <a:avLst/>
          </a:prstGeom>
          <a:noFill/>
        </p:spPr>
        <p:txBody>
          <a:bodyPr wrap="square" rtlCol="0">
            <a:spAutoFit/>
          </a:bodyPr>
          <a:lstStyle/>
          <a:p>
            <a:pPr algn="ctr"/>
            <a:r>
              <a:rPr lang="en-US" sz="2400" dirty="0" smtClean="0"/>
              <a:t>PERIOD </a:t>
            </a:r>
            <a:r>
              <a:rPr lang="en-US" sz="2400" dirty="0" smtClean="0"/>
              <a:t>4</a:t>
            </a:r>
            <a:endParaRPr lang="en-US" sz="24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4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900"/>
                            </p:stCondLst>
                            <p:childTnLst>
                              <p:par>
                                <p:cTn id="17" presetID="1" presetClass="entr" presetSubtype="0" fill="hold" grpId="0" nodeType="afterEffect">
                                  <p:stCondLst>
                                    <p:cond delay="6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7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3700"/>
                            </p:stCondLst>
                            <p:childTnLst>
                              <p:par>
                                <p:cTn id="26" presetID="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APP 8</a:t>
            </a:r>
            <a:endParaRPr lang="en-US" dirty="0"/>
          </a:p>
        </p:txBody>
      </p:sp>
      <p:sp>
        <p:nvSpPr>
          <p:cNvPr id="4" name="Rectangle 3"/>
          <p:cNvSpPr/>
          <p:nvPr/>
        </p:nvSpPr>
        <p:spPr>
          <a:xfrm>
            <a:off x="762000" y="838200"/>
            <a:ext cx="5334000" cy="74676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APP 8</a:t>
            </a:r>
            <a:endParaRPr lang="en-US" dirty="0"/>
          </a:p>
        </p:txBody>
      </p:sp>
      <p:sp>
        <p:nvSpPr>
          <p:cNvPr id="4" name="Rectangle 3"/>
          <p:cNvSpPr/>
          <p:nvPr/>
        </p:nvSpPr>
        <p:spPr>
          <a:xfrm>
            <a:off x="762000" y="838200"/>
            <a:ext cx="5334000" cy="74676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24336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idx="4294967295"/>
          </p:nvPr>
        </p:nvSpPr>
        <p:spPr>
          <a:xfrm>
            <a:off x="514350" y="2840569"/>
            <a:ext cx="5829300" cy="1960033"/>
          </a:xfrm>
          <a:prstGeom prst="rect">
            <a:avLst/>
          </a:prstGeom>
        </p:spPr>
        <p:txBody>
          <a:bodyPr/>
          <a:lstStyle/>
          <a:p>
            <a:r>
              <a:rPr lang="en-US" dirty="0" smtClean="0"/>
              <a:t>HOME</a:t>
            </a:r>
            <a:endParaRPr lang="en-US" dirty="0"/>
          </a:p>
        </p:txBody>
      </p:sp>
      <p:sp>
        <p:nvSpPr>
          <p:cNvPr id="46" name="Rectangle 45"/>
          <p:cNvSpPr/>
          <p:nvPr/>
        </p:nvSpPr>
        <p:spPr>
          <a:xfrm>
            <a:off x="762000" y="838200"/>
            <a:ext cx="5334000" cy="7467600"/>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143000" y="1383268"/>
            <a:ext cx="1295400" cy="1740932"/>
            <a:chOff x="1143000" y="1383268"/>
            <a:chExt cx="1295400" cy="1740932"/>
          </a:xfrm>
        </p:grpSpPr>
        <p:sp>
          <p:nvSpPr>
            <p:cNvPr id="27" name="Rounded Rectangle 26">
              <a:hlinkClick r:id="rId3" action="ppaction://hlinksldjump"/>
            </p:cNvPr>
            <p:cNvSpPr/>
            <p:nvPr/>
          </p:nvSpPr>
          <p:spPr>
            <a:xfrm>
              <a:off x="1143000" y="1383268"/>
              <a:ext cx="1295400" cy="1295400"/>
            </a:xfrm>
            <a:prstGeom prst="roundRect">
              <a:avLst/>
            </a:prstGeom>
            <a:blipFill>
              <a:blip r:embed="rId4"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43000" y="2754868"/>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Contacts</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24" name="Group 23"/>
          <p:cNvGrpSpPr/>
          <p:nvPr/>
        </p:nvGrpSpPr>
        <p:grpSpPr>
          <a:xfrm>
            <a:off x="2743200" y="1383268"/>
            <a:ext cx="1295400" cy="1740932"/>
            <a:chOff x="2743200" y="1383268"/>
            <a:chExt cx="1295400" cy="1740932"/>
          </a:xfrm>
        </p:grpSpPr>
        <p:sp>
          <p:nvSpPr>
            <p:cNvPr id="29" name="Rounded Rectangle 28">
              <a:hlinkClick r:id="rId5" action="ppaction://hlinksldjump"/>
            </p:cNvPr>
            <p:cNvSpPr/>
            <p:nvPr/>
          </p:nvSpPr>
          <p:spPr>
            <a:xfrm>
              <a:off x="2743200" y="1383268"/>
              <a:ext cx="1295400" cy="1295400"/>
            </a:xfrm>
            <a:prstGeom prst="roundRect">
              <a:avLst/>
            </a:prstGeom>
            <a:blipFill>
              <a:blip r:embed="rId6"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43200" y="2754868"/>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Mail</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25" name="Group 24"/>
          <p:cNvGrpSpPr/>
          <p:nvPr/>
        </p:nvGrpSpPr>
        <p:grpSpPr>
          <a:xfrm>
            <a:off x="4343400" y="1383268"/>
            <a:ext cx="1295400" cy="1740932"/>
            <a:chOff x="4343400" y="1383268"/>
            <a:chExt cx="1295400" cy="1740932"/>
          </a:xfrm>
        </p:grpSpPr>
        <p:sp>
          <p:nvSpPr>
            <p:cNvPr id="31" name="Rounded Rectangle 30">
              <a:hlinkClick r:id="rId7" action="ppaction://hlinksldjump"/>
            </p:cNvPr>
            <p:cNvSpPr/>
            <p:nvPr/>
          </p:nvSpPr>
          <p:spPr>
            <a:xfrm>
              <a:off x="4343400" y="1383268"/>
              <a:ext cx="1295400" cy="1295400"/>
            </a:xfrm>
            <a:prstGeom prst="roundRect">
              <a:avLst/>
            </a:prstGeom>
            <a:blipFill>
              <a:blip r:embed="rId8"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343400" y="2754868"/>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Weather</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48" name="Group 47"/>
          <p:cNvGrpSpPr/>
          <p:nvPr/>
        </p:nvGrpSpPr>
        <p:grpSpPr>
          <a:xfrm>
            <a:off x="1143000" y="3699485"/>
            <a:ext cx="1295400" cy="1740932"/>
            <a:chOff x="1143000" y="3733800"/>
            <a:chExt cx="1295400" cy="1740932"/>
          </a:xfrm>
        </p:grpSpPr>
        <p:sp>
          <p:nvSpPr>
            <p:cNvPr id="33" name="Rounded Rectangle 32">
              <a:hlinkClick r:id="rId9" action="ppaction://hlinksldjump"/>
            </p:cNvPr>
            <p:cNvSpPr/>
            <p:nvPr/>
          </p:nvSpPr>
          <p:spPr>
            <a:xfrm>
              <a:off x="1143000" y="3733800"/>
              <a:ext cx="1295400" cy="1295400"/>
            </a:xfrm>
            <a:prstGeom prst="roundRect">
              <a:avLst/>
            </a:prstGeom>
            <a:blipFill>
              <a:blip r:embed="rId10"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143000" y="5105400"/>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iPod</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47" name="Group 46"/>
          <p:cNvGrpSpPr/>
          <p:nvPr/>
        </p:nvGrpSpPr>
        <p:grpSpPr>
          <a:xfrm>
            <a:off x="2781300" y="3699485"/>
            <a:ext cx="1295400" cy="1740932"/>
            <a:chOff x="2743200" y="3733800"/>
            <a:chExt cx="1295400" cy="1740932"/>
          </a:xfrm>
        </p:grpSpPr>
        <p:sp>
          <p:nvSpPr>
            <p:cNvPr id="35" name="Rounded Rectangle 34">
              <a:hlinkClick r:id="rId11" action="ppaction://hlinksldjump"/>
            </p:cNvPr>
            <p:cNvSpPr/>
            <p:nvPr/>
          </p:nvSpPr>
          <p:spPr>
            <a:xfrm>
              <a:off x="2743200" y="3733800"/>
              <a:ext cx="1295400" cy="1295400"/>
            </a:xfrm>
            <a:prstGeom prst="roundRect">
              <a:avLst/>
            </a:prstGeom>
            <a:blipFill>
              <a:blip r:embed="rId12"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743200" y="5105400"/>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Photos</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26" name="Group 25"/>
          <p:cNvGrpSpPr/>
          <p:nvPr/>
        </p:nvGrpSpPr>
        <p:grpSpPr>
          <a:xfrm>
            <a:off x="4343400" y="3699485"/>
            <a:ext cx="1295400" cy="1740932"/>
            <a:chOff x="4343400" y="3733800"/>
            <a:chExt cx="1295400" cy="1740932"/>
          </a:xfrm>
        </p:grpSpPr>
        <p:sp>
          <p:nvSpPr>
            <p:cNvPr id="37" name="Rounded Rectangle 36">
              <a:hlinkClick r:id="rId13" action="ppaction://hlinksldjump"/>
            </p:cNvPr>
            <p:cNvSpPr/>
            <p:nvPr/>
          </p:nvSpPr>
          <p:spPr>
            <a:xfrm>
              <a:off x="4343400" y="3733800"/>
              <a:ext cx="1295400" cy="1295400"/>
            </a:xfrm>
            <a:prstGeom prst="roundRect">
              <a:avLst/>
            </a:prstGeom>
            <a:blipFill>
              <a:blip r:embed="rId14"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343400" y="5105400"/>
              <a:ext cx="129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News</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2" name="Group 1"/>
          <p:cNvGrpSpPr/>
          <p:nvPr/>
        </p:nvGrpSpPr>
        <p:grpSpPr>
          <a:xfrm>
            <a:off x="1219200" y="5955268"/>
            <a:ext cx="1143000" cy="2017930"/>
            <a:chOff x="1219200" y="5955268"/>
            <a:chExt cx="1143000" cy="2017930"/>
          </a:xfrm>
        </p:grpSpPr>
        <p:sp>
          <p:nvSpPr>
            <p:cNvPr id="39" name="Rounded Rectangle 38">
              <a:hlinkClick r:id="rId15" action="ppaction://hlinksldjump"/>
            </p:cNvPr>
            <p:cNvSpPr/>
            <p:nvPr/>
          </p:nvSpPr>
          <p:spPr>
            <a:xfrm>
              <a:off x="1219200" y="5955268"/>
              <a:ext cx="1143000" cy="1143000"/>
            </a:xfrm>
            <a:prstGeom prst="roundRect">
              <a:avLst/>
            </a:prstGeom>
            <a:blipFill dpi="0" rotWithShape="1">
              <a:blip r:embed="rId16" cstate="print">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219200" y="7326867"/>
              <a:ext cx="1057603"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Faith or Reason</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43" name="Group 42"/>
          <p:cNvGrpSpPr/>
          <p:nvPr/>
        </p:nvGrpSpPr>
        <p:grpSpPr>
          <a:xfrm>
            <a:off x="2781300" y="5955268"/>
            <a:ext cx="1257300" cy="2294929"/>
            <a:chOff x="1181100" y="5955268"/>
            <a:chExt cx="1257300" cy="2294929"/>
          </a:xfrm>
        </p:grpSpPr>
        <p:sp>
          <p:nvSpPr>
            <p:cNvPr id="44" name="Rounded Rectangle 43">
              <a:hlinkClick r:id="rId17" action="ppaction://hlinksldjump"/>
            </p:cNvPr>
            <p:cNvSpPr/>
            <p:nvPr/>
          </p:nvSpPr>
          <p:spPr>
            <a:xfrm>
              <a:off x="1219200" y="5955268"/>
              <a:ext cx="1143000" cy="1143000"/>
            </a:xfrm>
            <a:prstGeom prst="roundRect">
              <a:avLst/>
            </a:prstGeom>
            <a:blipFill dpi="0" rotWithShape="1">
              <a:blip r:embed="rId18">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1181100" y="7326867"/>
              <a:ext cx="1257300"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WW Benedict do?</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41" name="Group 40"/>
          <p:cNvGrpSpPr/>
          <p:nvPr/>
        </p:nvGrpSpPr>
        <p:grpSpPr>
          <a:xfrm>
            <a:off x="4497113" y="5955268"/>
            <a:ext cx="1143000" cy="2017930"/>
            <a:chOff x="1219200" y="5955268"/>
            <a:chExt cx="1143000" cy="2017930"/>
          </a:xfrm>
        </p:grpSpPr>
        <p:sp>
          <p:nvSpPr>
            <p:cNvPr id="42" name="Rounded Rectangle 41">
              <a:hlinkClick r:id="rId19" action="ppaction://hlinksldjump"/>
            </p:cNvPr>
            <p:cNvSpPr/>
            <p:nvPr/>
          </p:nvSpPr>
          <p:spPr>
            <a:xfrm>
              <a:off x="1219200" y="5955268"/>
              <a:ext cx="1143000" cy="1143000"/>
            </a:xfrm>
            <a:prstGeom prst="roundRect">
              <a:avLst/>
            </a:prstGeom>
            <a:blipFill dpi="0" rotWithShape="1">
              <a:blip r:embed="rId20">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1304596" y="7326867"/>
              <a:ext cx="972207"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Joust About</a:t>
              </a:r>
              <a:endParaRPr lang="en-US"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CONTACTS</a:t>
            </a:r>
            <a:endParaRPr lang="en-US" dirty="0"/>
          </a:p>
        </p:txBody>
      </p:sp>
      <p:sp>
        <p:nvSpPr>
          <p:cNvPr id="4" name="Rectangle 3"/>
          <p:cNvSpPr/>
          <p:nvPr/>
        </p:nvSpPr>
        <p:spPr>
          <a:xfrm>
            <a:off x="762000" y="838200"/>
            <a:ext cx="5334000" cy="7467600"/>
          </a:xfrm>
          <a:prstGeom prst="rect">
            <a:avLst/>
          </a:prstGeom>
          <a:solidFill>
            <a:srgbClr val="DDEA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1219200"/>
            <a:ext cx="3505200" cy="461665"/>
          </a:xfrm>
          <a:prstGeom prst="rect">
            <a:avLst/>
          </a:prstGeom>
          <a:noFill/>
        </p:spPr>
        <p:txBody>
          <a:bodyPr wrap="square" rtlCol="0">
            <a:spAutoFit/>
          </a:bodyPr>
          <a:lstStyle/>
          <a:p>
            <a:r>
              <a:rPr lang="en-US" sz="2400" b="1" dirty="0" smtClean="0">
                <a:solidFill>
                  <a:schemeClr val="bg1"/>
                </a:solidFill>
              </a:rPr>
              <a:t>King Leonidas</a:t>
            </a:r>
            <a:endParaRPr lang="en-US" sz="2400" b="1" dirty="0">
              <a:solidFill>
                <a:schemeClr val="bg1"/>
              </a:solidFill>
            </a:endParaRPr>
          </a:p>
        </p:txBody>
      </p:sp>
      <p:sp>
        <p:nvSpPr>
          <p:cNvPr id="7" name="TextBox 6"/>
          <p:cNvSpPr txBox="1"/>
          <p:nvPr/>
        </p:nvSpPr>
        <p:spPr>
          <a:xfrm>
            <a:off x="2438400" y="1752600"/>
            <a:ext cx="3505200" cy="369332"/>
          </a:xfrm>
          <a:prstGeom prst="rect">
            <a:avLst/>
          </a:prstGeom>
          <a:noFill/>
        </p:spPr>
        <p:txBody>
          <a:bodyPr wrap="square" rtlCol="0">
            <a:spAutoFit/>
          </a:bodyPr>
          <a:lstStyle/>
          <a:p>
            <a:r>
              <a:rPr lang="en-US" b="1" dirty="0" smtClean="0">
                <a:solidFill>
                  <a:schemeClr val="bg1"/>
                </a:solidFill>
              </a:rPr>
              <a:t>King/Sparta</a:t>
            </a:r>
            <a:endParaRPr lang="en-US"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164501867"/>
              </p:ext>
            </p:extLst>
          </p:nvPr>
        </p:nvGraphicFramePr>
        <p:xfrm>
          <a:off x="1143000" y="2667000"/>
          <a:ext cx="4572000" cy="3221181"/>
        </p:xfrm>
        <a:graphic>
          <a:graphicData uri="http://schemas.openxmlformats.org/drawingml/2006/table">
            <a:tbl>
              <a:tblPr>
                <a:tableStyleId>{5C22544A-7EE6-4342-B048-85BDC9FD1C3A}</a:tableStyleId>
              </a:tblPr>
              <a:tblGrid>
                <a:gridCol w="1295400"/>
                <a:gridCol w="3276600"/>
              </a:tblGrid>
              <a:tr h="457200">
                <a:tc>
                  <a:txBody>
                    <a:bodyPr/>
                    <a:lstStyle/>
                    <a:p>
                      <a:pPr marL="239713" indent="-239713"/>
                      <a:r>
                        <a:rPr lang="en-US" b="1" dirty="0" smtClean="0"/>
                        <a:t>mobile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480 – 300- 6000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00">
                <a:tc>
                  <a:txBody>
                    <a:bodyPr/>
                    <a:lstStyle/>
                    <a:p>
                      <a:r>
                        <a:rPr lang="en-US" b="1" dirty="0" smtClean="0"/>
                        <a:t>email</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Spartanking@Verizon.net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4627">
                <a:tc>
                  <a:txBody>
                    <a:bodyPr/>
                    <a:lstStyle/>
                    <a:p>
                      <a:r>
                        <a:rPr lang="en-US" b="1" dirty="0" smtClean="0"/>
                        <a:t>home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8-447-477-7272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4627">
                <a:tc>
                  <a:txBody>
                    <a:bodyPr/>
                    <a:lstStyle/>
                    <a:p>
                      <a:r>
                        <a:rPr lang="en-US" b="1" dirty="0" smtClean="0"/>
                        <a:t>group</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Council</a:t>
                      </a:r>
                      <a:r>
                        <a:rPr lang="en-US" baseline="0" dirty="0" smtClean="0"/>
                        <a:t> of Elders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97527">
                <a:tc>
                  <a:txBody>
                    <a:bodyPr/>
                    <a:lstStyle/>
                    <a:p>
                      <a:r>
                        <a:rPr lang="en-US" b="1" dirty="0" smtClean="0"/>
                        <a:t>notes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I kneel to no one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0" name="Straight Connector 9"/>
          <p:cNvCxnSpPr/>
          <p:nvPr/>
        </p:nvCxnSpPr>
        <p:spPr>
          <a:xfrm>
            <a:off x="772668" y="7086600"/>
            <a:ext cx="5312664" cy="0"/>
          </a:xfrm>
          <a:prstGeom prst="line">
            <a:avLst/>
          </a:prstGeom>
          <a:ln w="28575">
            <a:solidFill>
              <a:schemeClr val="bg1">
                <a:lumMod val="65000"/>
                <a:lumOff val="35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7086600"/>
            <a:ext cx="2819400" cy="307777"/>
          </a:xfrm>
          <a:prstGeom prst="rect">
            <a:avLst/>
          </a:prstGeom>
          <a:noFill/>
        </p:spPr>
        <p:txBody>
          <a:bodyPr wrap="square" rtlCol="0">
            <a:spAutoFit/>
          </a:bodyPr>
          <a:lstStyle/>
          <a:p>
            <a:r>
              <a:rPr lang="en-US" sz="1400" b="1" dirty="0" smtClean="0">
                <a:solidFill>
                  <a:schemeClr val="bg1"/>
                </a:solidFill>
              </a:rPr>
              <a:t>RELATED CONTACTS:</a:t>
            </a:r>
            <a:endParaRPr lang="en-US" sz="1400" b="1" dirty="0">
              <a:solidFill>
                <a:schemeClr val="bg1"/>
              </a:solidFill>
            </a:endParaRPr>
          </a:p>
        </p:txBody>
      </p:sp>
      <p:grpSp>
        <p:nvGrpSpPr>
          <p:cNvPr id="17" name="Group 16"/>
          <p:cNvGrpSpPr/>
          <p:nvPr/>
        </p:nvGrpSpPr>
        <p:grpSpPr>
          <a:xfrm>
            <a:off x="914400" y="7467600"/>
            <a:ext cx="2438400" cy="685800"/>
            <a:chOff x="1066800" y="7467600"/>
            <a:chExt cx="2438400" cy="685800"/>
          </a:xfrm>
        </p:grpSpPr>
        <p:sp>
          <p:nvSpPr>
            <p:cNvPr id="15" name="Rectangle 14"/>
            <p:cNvSpPr/>
            <p:nvPr/>
          </p:nvSpPr>
          <p:spPr>
            <a:xfrm>
              <a:off x="1066800" y="746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52600" y="7620000"/>
              <a:ext cx="1752600" cy="307777"/>
            </a:xfrm>
            <a:prstGeom prst="rect">
              <a:avLst/>
            </a:prstGeom>
            <a:noFill/>
          </p:spPr>
          <p:txBody>
            <a:bodyPr wrap="square" rtlCol="0">
              <a:spAutoFit/>
            </a:bodyPr>
            <a:lstStyle/>
            <a:p>
              <a:r>
                <a:rPr lang="en-US" sz="1400" i="1" dirty="0" smtClean="0">
                  <a:solidFill>
                    <a:schemeClr val="bg1"/>
                  </a:solidFill>
                </a:rPr>
                <a:t>Xerxes, Persian King</a:t>
              </a:r>
              <a:endParaRPr lang="en-US" sz="1400" i="1" dirty="0">
                <a:solidFill>
                  <a:schemeClr val="bg1"/>
                </a:solidFill>
              </a:endParaRPr>
            </a:p>
          </p:txBody>
        </p:sp>
      </p:grpSp>
      <p:grpSp>
        <p:nvGrpSpPr>
          <p:cNvPr id="18" name="Group 17"/>
          <p:cNvGrpSpPr/>
          <p:nvPr/>
        </p:nvGrpSpPr>
        <p:grpSpPr>
          <a:xfrm>
            <a:off x="3581400" y="7467600"/>
            <a:ext cx="2438400" cy="685800"/>
            <a:chOff x="1066800" y="7467600"/>
            <a:chExt cx="2438400" cy="685800"/>
          </a:xfrm>
        </p:grpSpPr>
        <p:sp>
          <p:nvSpPr>
            <p:cNvPr id="19" name="Rectangle 18"/>
            <p:cNvSpPr/>
            <p:nvPr/>
          </p:nvSpPr>
          <p:spPr>
            <a:xfrm>
              <a:off x="1066800" y="746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52600" y="7620000"/>
              <a:ext cx="1752600" cy="307777"/>
            </a:xfrm>
            <a:prstGeom prst="rect">
              <a:avLst/>
            </a:prstGeom>
            <a:noFill/>
          </p:spPr>
          <p:txBody>
            <a:bodyPr wrap="square" rtlCol="0">
              <a:spAutoFit/>
            </a:bodyPr>
            <a:lstStyle/>
            <a:p>
              <a:r>
                <a:rPr lang="en-US" sz="1400" i="1" dirty="0" smtClean="0">
                  <a:solidFill>
                    <a:schemeClr val="bg1"/>
                  </a:solidFill>
                </a:rPr>
                <a:t>NAME</a:t>
              </a:r>
              <a:endParaRPr lang="en-US" sz="1400" i="1" dirty="0">
                <a:solidFill>
                  <a:schemeClr val="bg1"/>
                </a:solidFill>
              </a:endParaRPr>
            </a:p>
          </p:txBody>
        </p:sp>
      </p:grpSp>
      <p:pic>
        <p:nvPicPr>
          <p:cNvPr id="1026" name="Picture 2" descr="http://static.comicvine.com/uploads/original/1/11062/487762-spartan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546" y="1103817"/>
            <a:ext cx="1279525" cy="1392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ignette3.wikia.nocookie.net/300/images/8/83/300-Wiki_Xerxes_I_001.jpg/revision/latest?cb=20140611235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412795"/>
            <a:ext cx="685799" cy="759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MAIL</a:t>
            </a:r>
            <a:endParaRPr lang="en-US" dirty="0"/>
          </a:p>
        </p:txBody>
      </p:sp>
      <p:sp>
        <p:nvSpPr>
          <p:cNvPr id="4" name="Rectangle 3"/>
          <p:cNvSpPr/>
          <p:nvPr/>
        </p:nvSpPr>
        <p:spPr>
          <a:xfrm>
            <a:off x="762000" y="838200"/>
            <a:ext cx="5334000" cy="7467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838200"/>
            <a:ext cx="5334000" cy="685800"/>
          </a:xfrm>
          <a:prstGeom prst="rect">
            <a:avLst/>
          </a:prstGeom>
          <a:gradFill flip="none" rotWithShape="1">
            <a:gsLst>
              <a:gs pos="0">
                <a:srgbClr val="C5D5DD">
                  <a:shade val="30000"/>
                  <a:satMod val="115000"/>
                </a:srgbClr>
              </a:gs>
              <a:gs pos="50000">
                <a:srgbClr val="C5D5DD">
                  <a:shade val="67500"/>
                  <a:satMod val="115000"/>
                </a:srgbClr>
              </a:gs>
              <a:gs pos="100000">
                <a:srgbClr val="C5D5DD">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rPr>
              <a:t>Read Message</a:t>
            </a:r>
            <a:endParaRPr lang="en-US" sz="2400" b="1" dirty="0">
              <a:solidFill>
                <a:schemeClr val="tx1"/>
              </a:solidFill>
              <a:effectLst>
                <a:outerShdw blurRad="63500" sx="102000" sy="102000" algn="ctr" rotWithShape="0">
                  <a:prstClr val="black">
                    <a:alpha val="40000"/>
                  </a:prstClr>
                </a:outerShdw>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00262043"/>
              </p:ext>
            </p:extLst>
          </p:nvPr>
        </p:nvGraphicFramePr>
        <p:xfrm>
          <a:off x="762000" y="1523999"/>
          <a:ext cx="5334000" cy="6781802"/>
        </p:xfrm>
        <a:graphic>
          <a:graphicData uri="http://schemas.openxmlformats.org/drawingml/2006/table">
            <a:tbl>
              <a:tblPr>
                <a:noFill/>
                <a:tableStyleId>{793D81CF-94F2-401A-BA57-92F5A7B2D0C5}</a:tableStyleId>
              </a:tblPr>
              <a:tblGrid>
                <a:gridCol w="5334000"/>
              </a:tblGrid>
              <a:tr h="462516">
                <a:tc>
                  <a:txBody>
                    <a:bodyPr/>
                    <a:lstStyle/>
                    <a:p>
                      <a:pPr marL="53975" indent="0" algn="l"/>
                      <a:r>
                        <a:rPr lang="en-US" sz="1400" dirty="0" smtClean="0">
                          <a:latin typeface="Arial" pitchFamily="34" charset="0"/>
                          <a:cs typeface="Arial" pitchFamily="34" charset="0"/>
                        </a:rPr>
                        <a:t>From:</a:t>
                      </a:r>
                      <a:endParaRPr lang="en-US" sz="1400" dirty="0">
                        <a:solidFill>
                          <a:schemeClr val="tx1">
                            <a:lumMod val="50000"/>
                          </a:schemeClr>
                        </a:solidFill>
                        <a:latin typeface="Arial" pitchFamily="34" charset="0"/>
                        <a:cs typeface="Arial" pitchFamily="34" charset="0"/>
                      </a:endParaRPr>
                    </a:p>
                  </a:txBody>
                  <a:tcPr anchor="ctr">
                    <a:noFill/>
                  </a:tcPr>
                </a:tc>
              </a:tr>
              <a:tr h="462516">
                <a:tc>
                  <a:txBody>
                    <a:bodyPr/>
                    <a:lstStyle/>
                    <a:p>
                      <a:pPr marL="53975" indent="0" algn="l"/>
                      <a:r>
                        <a:rPr lang="en-US" sz="1400" dirty="0" smtClean="0">
                          <a:latin typeface="Arial" pitchFamily="34" charset="0"/>
                          <a:cs typeface="Arial" pitchFamily="34" charset="0"/>
                        </a:rPr>
                        <a:t>To:</a:t>
                      </a:r>
                      <a:endParaRPr lang="en-US" sz="1400" dirty="0">
                        <a:solidFill>
                          <a:schemeClr val="tx1">
                            <a:lumMod val="50000"/>
                          </a:schemeClr>
                        </a:solidFill>
                        <a:latin typeface="Arial" pitchFamily="34" charset="0"/>
                        <a:cs typeface="Arial" pitchFamily="34" charset="0"/>
                      </a:endParaRPr>
                    </a:p>
                  </a:txBody>
                  <a:tcPr anchor="ctr">
                    <a:noFill/>
                  </a:tcPr>
                </a:tc>
              </a:tr>
              <a:tr h="647522">
                <a:tc>
                  <a:txBody>
                    <a:bodyPr/>
                    <a:lstStyle/>
                    <a:p>
                      <a:pPr marL="53975" indent="0">
                        <a:lnSpc>
                          <a:spcPct val="100000"/>
                        </a:lnSpc>
                        <a:spcBef>
                          <a:spcPts val="300"/>
                        </a:spcBef>
                      </a:pPr>
                      <a:r>
                        <a:rPr lang="en-US" sz="1400" b="1" dirty="0" smtClean="0">
                          <a:latin typeface="Arial" pitchFamily="34" charset="0"/>
                          <a:cs typeface="Arial" pitchFamily="34" charset="0"/>
                        </a:rPr>
                        <a:t>Spartan</a:t>
                      </a:r>
                      <a:r>
                        <a:rPr lang="en-US" sz="1400" b="1" baseline="0" dirty="0" smtClean="0">
                          <a:latin typeface="Arial" pitchFamily="34" charset="0"/>
                          <a:cs typeface="Arial" pitchFamily="34" charset="0"/>
                        </a:rPr>
                        <a:t>s (and everyone else) Vs Persia</a:t>
                      </a:r>
                      <a:endParaRPr lang="en-US" sz="1400" b="1" dirty="0" smtClean="0">
                        <a:latin typeface="Arial" pitchFamily="34" charset="0"/>
                        <a:cs typeface="Arial" pitchFamily="34" charset="0"/>
                      </a:endParaRPr>
                    </a:p>
                    <a:p>
                      <a:pPr marL="53975" indent="0">
                        <a:lnSpc>
                          <a:spcPct val="100000"/>
                        </a:lnSpc>
                        <a:spcBef>
                          <a:spcPts val="300"/>
                        </a:spcBef>
                      </a:pPr>
                      <a:r>
                        <a:rPr lang="en-US" sz="1400" dirty="0" smtClean="0">
                          <a:latin typeface="Arial" pitchFamily="34" charset="0"/>
                          <a:cs typeface="Arial" pitchFamily="34" charset="0"/>
                        </a:rPr>
                        <a:t>Feb 20, 480 BCE</a:t>
                      </a:r>
                      <a:endParaRPr lang="en-US" sz="1400" dirty="0">
                        <a:latin typeface="Arial" pitchFamily="34" charset="0"/>
                        <a:cs typeface="Arial" pitchFamily="34" charset="0"/>
                      </a:endParaRPr>
                    </a:p>
                  </a:txBody>
                  <a:tcPr anchor="ctr">
                    <a:noFill/>
                  </a:tcPr>
                </a:tc>
              </a:tr>
              <a:tr h="5209248">
                <a:tc>
                  <a:txBody>
                    <a:bodyPr/>
                    <a:lstStyle/>
                    <a:p>
                      <a:pPr marL="0" indent="0" algn="just">
                        <a:spcBef>
                          <a:spcPts val="600"/>
                        </a:spcBef>
                        <a:tabLst>
                          <a:tab pos="4967288" algn="l"/>
                        </a:tabLst>
                      </a:pPr>
                      <a:r>
                        <a:rPr lang="en-US" sz="1400" dirty="0" err="1" smtClean="0">
                          <a:latin typeface="Arial" pitchFamily="34" charset="0"/>
                          <a:cs typeface="Arial" pitchFamily="34" charset="0"/>
                        </a:rPr>
                        <a:t>Gorgo</a:t>
                      </a:r>
                      <a:r>
                        <a:rPr lang="en-US" sz="1400" dirty="0" smtClean="0">
                          <a:latin typeface="Arial" pitchFamily="34" charset="0"/>
                          <a:cs typeface="Arial" pitchFamily="34" charset="0"/>
                        </a:rPr>
                        <a:t>,</a:t>
                      </a:r>
                    </a:p>
                    <a:p>
                      <a:pPr marL="0" indent="0" algn="just">
                        <a:spcBef>
                          <a:spcPts val="600"/>
                        </a:spcBef>
                        <a:tabLst>
                          <a:tab pos="4967288" algn="l"/>
                        </a:tabLst>
                      </a:pPr>
                      <a:r>
                        <a:rPr lang="en-US" sz="1400" dirty="0" smtClean="0">
                          <a:latin typeface="Arial" pitchFamily="34" charset="0"/>
                          <a:cs typeface="Arial" pitchFamily="34" charset="0"/>
                        </a:rPr>
                        <a:t>I</a:t>
                      </a:r>
                      <a:r>
                        <a:rPr lang="en-US" sz="1400" baseline="0" dirty="0" smtClean="0">
                          <a:latin typeface="Arial" pitchFamily="34" charset="0"/>
                          <a:cs typeface="Arial" pitchFamily="34" charset="0"/>
                        </a:rPr>
                        <a:t> wish our </a:t>
                      </a:r>
                      <a:r>
                        <a:rPr lang="en-US" sz="1400" baseline="0" dirty="0" err="1" smtClean="0">
                          <a:latin typeface="Arial" pitchFamily="34" charset="0"/>
                          <a:cs typeface="Arial" pitchFamily="34" charset="0"/>
                        </a:rPr>
                        <a:t>Ephors</a:t>
                      </a:r>
                      <a:r>
                        <a:rPr lang="en-US" sz="1400" baseline="0" dirty="0" smtClean="0">
                          <a:latin typeface="Arial" pitchFamily="34" charset="0"/>
                          <a:cs typeface="Arial" pitchFamily="34" charset="0"/>
                        </a:rPr>
                        <a:t> allowed us to bring more than just 300 Spartans to this battle.  However, 300 Spartans is better than 6000 Greeks.  Those Athenians are potters and carpenters, amongst other occupations, and just part time warriors.  Us Spartans are warriors for life.  That is our job.  That is what we do, but you already know that, for you are married to the king.  </a:t>
                      </a:r>
                    </a:p>
                    <a:p>
                      <a:pPr marL="0" indent="0" algn="just">
                        <a:spcBef>
                          <a:spcPts val="600"/>
                        </a:spcBef>
                        <a:tabLst>
                          <a:tab pos="4967288" algn="l"/>
                        </a:tabLst>
                      </a:pPr>
                      <a:endParaRPr lang="en-US" sz="1400" baseline="0" dirty="0" smtClean="0">
                        <a:latin typeface="Arial" pitchFamily="34" charset="0"/>
                        <a:cs typeface="Arial" pitchFamily="34" charset="0"/>
                      </a:endParaRPr>
                    </a:p>
                    <a:p>
                      <a:pPr marL="0" indent="0" algn="just">
                        <a:spcBef>
                          <a:spcPts val="600"/>
                        </a:spcBef>
                        <a:tabLst>
                          <a:tab pos="4967288" algn="l"/>
                        </a:tabLst>
                      </a:pPr>
                      <a:r>
                        <a:rPr lang="en-US" sz="1400" baseline="0" dirty="0" smtClean="0">
                          <a:latin typeface="Arial" pitchFamily="34" charset="0"/>
                          <a:cs typeface="Arial" pitchFamily="34" charset="0"/>
                        </a:rPr>
                        <a:t>It is inevitable that the Persian will attack any day.  We will hold them off at the Thermopylae pass.  There are 200,000 of them.  We may need to send the other Greeks back to help evacuate Greece until you are strong and smart enough to defeat them.</a:t>
                      </a:r>
                    </a:p>
                  </a:txBody>
                  <a:tcPr>
                    <a:noFill/>
                  </a:tcPr>
                </a:tc>
              </a:tr>
            </a:tbl>
          </a:graphicData>
        </a:graphic>
      </p:graphicFrame>
      <p:sp>
        <p:nvSpPr>
          <p:cNvPr id="8" name="Rounded Rectangle 7"/>
          <p:cNvSpPr/>
          <p:nvPr/>
        </p:nvSpPr>
        <p:spPr>
          <a:xfrm>
            <a:off x="1524000" y="1600200"/>
            <a:ext cx="1143000" cy="304800"/>
          </a:xfrm>
          <a:prstGeom prst="roundRect">
            <a:avLst>
              <a:gd name="adj" fmla="val 50000"/>
            </a:avLst>
          </a:prstGeom>
          <a:solidFill>
            <a:schemeClr val="bg2">
              <a:lumMod val="20000"/>
              <a:lumOff val="80000"/>
            </a:schemeClr>
          </a:solidFill>
          <a:ln w="3175">
            <a:solidFill>
              <a:schemeClr val="bg2">
                <a:lumMod val="40000"/>
                <a:lumOff val="6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pitchFamily="34" charset="0"/>
                <a:cs typeface="Arial" pitchFamily="34" charset="0"/>
              </a:rPr>
              <a:t>Leonidas</a:t>
            </a:r>
            <a:endParaRPr lang="en-US" sz="1400" dirty="0">
              <a:solidFill>
                <a:schemeClr val="bg1"/>
              </a:solidFill>
              <a:latin typeface="Arial" pitchFamily="34" charset="0"/>
              <a:cs typeface="Arial" pitchFamily="34" charset="0"/>
            </a:endParaRPr>
          </a:p>
        </p:txBody>
      </p:sp>
      <p:sp>
        <p:nvSpPr>
          <p:cNvPr id="9" name="Rounded Rectangle 8"/>
          <p:cNvSpPr/>
          <p:nvPr/>
        </p:nvSpPr>
        <p:spPr>
          <a:xfrm>
            <a:off x="1295400" y="2057400"/>
            <a:ext cx="990600" cy="304800"/>
          </a:xfrm>
          <a:prstGeom prst="roundRect">
            <a:avLst>
              <a:gd name="adj" fmla="val 50000"/>
            </a:avLst>
          </a:prstGeom>
          <a:solidFill>
            <a:schemeClr val="bg2">
              <a:lumMod val="20000"/>
              <a:lumOff val="80000"/>
            </a:schemeClr>
          </a:solidFill>
          <a:ln w="3175">
            <a:solidFill>
              <a:schemeClr val="bg2">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latin typeface="Arial" pitchFamily="34" charset="0"/>
                <a:cs typeface="Arial" pitchFamily="34" charset="0"/>
              </a:rPr>
              <a:t>Gorgo</a:t>
            </a:r>
            <a:endParaRPr lang="en-US" sz="1400" dirty="0">
              <a:solidFill>
                <a:schemeClr val="bg1"/>
              </a:solidFill>
              <a:latin typeface="Arial" pitchFamily="34" charset="0"/>
              <a:cs typeface="Arial" pitchFamily="34" charset="0"/>
            </a:endParaRPr>
          </a:p>
        </p:txBody>
      </p:sp>
      <p:sp>
        <p:nvSpPr>
          <p:cNvPr id="5" name="Rectangle 4"/>
          <p:cNvSpPr/>
          <p:nvPr/>
        </p:nvSpPr>
        <p:spPr>
          <a:xfrm>
            <a:off x="-3886200" y="1371600"/>
            <a:ext cx="3657600" cy="2590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If </a:t>
            </a:r>
            <a:r>
              <a:rPr lang="en-US" sz="2400" b="1" dirty="0"/>
              <a:t>you are writing an email as your character, his/her name will be in the FROM field. Just change the READ MESSAGE in the header to SEND MESSAGE.</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822960"/>
          </a:xfrm>
        </p:spPr>
        <p:txBody>
          <a:bodyPr/>
          <a:lstStyle/>
          <a:p>
            <a:r>
              <a:rPr lang="en-US" dirty="0" smtClean="0"/>
              <a:t>WEATHER</a:t>
            </a:r>
            <a:endParaRPr lang="en-US" dirty="0"/>
          </a:p>
        </p:txBody>
      </p:sp>
      <p:sp>
        <p:nvSpPr>
          <p:cNvPr id="4" name="Rectangle 3"/>
          <p:cNvSpPr/>
          <p:nvPr/>
        </p:nvSpPr>
        <p:spPr>
          <a:xfrm>
            <a:off x="762000" y="838200"/>
            <a:ext cx="5334000" cy="7467600"/>
          </a:xfrm>
          <a:prstGeom prst="rect">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14400" y="3733800"/>
            <a:ext cx="5105400" cy="1447800"/>
          </a:xfrm>
          <a:prstGeom prst="roundRect">
            <a:avLst>
              <a:gd name="adj" fmla="val 23134"/>
            </a:avLst>
          </a:prstGeom>
          <a:gradFill>
            <a:gsLst>
              <a:gs pos="60000">
                <a:schemeClr val="bg1">
                  <a:lumMod val="75000"/>
                  <a:lumOff val="25000"/>
                </a:schemeClr>
              </a:gs>
              <a:gs pos="100000">
                <a:schemeClr val="bg1">
                  <a:lumMod val="85000"/>
                  <a:lumOff val="1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72668" y="3581400"/>
            <a:ext cx="5312664" cy="0"/>
          </a:xfrm>
          <a:prstGeom prst="line">
            <a:avLst/>
          </a:prstGeom>
          <a:ln w="28575">
            <a:solidFill>
              <a:schemeClr val="tx1">
                <a:lumMod val="75000"/>
              </a:schemeClr>
            </a:solidFill>
          </a:ln>
          <a:effectLst>
            <a:outerShdw blurRad="50800" dist="38100" dir="16200000"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9400" y="990600"/>
            <a:ext cx="3124200" cy="830997"/>
          </a:xfrm>
          <a:prstGeom prst="rect">
            <a:avLst/>
          </a:prstGeom>
          <a:noFill/>
        </p:spPr>
        <p:txBody>
          <a:bodyPr wrap="square" rtlCol="0">
            <a:spAutoFit/>
          </a:bodyPr>
          <a:lstStyle/>
          <a:p>
            <a:pPr algn="r"/>
            <a:r>
              <a:rPr lang="en-US" sz="2800" dirty="0" smtClean="0"/>
              <a:t>Sparta</a:t>
            </a:r>
            <a:endParaRPr lang="en-US" sz="2800" dirty="0" smtClean="0"/>
          </a:p>
          <a:p>
            <a:pPr algn="r"/>
            <a:r>
              <a:rPr lang="en-US" sz="2000" dirty="0" smtClean="0"/>
              <a:t>Laconia</a:t>
            </a:r>
            <a:endParaRPr lang="en-US" sz="2000" dirty="0"/>
          </a:p>
        </p:txBody>
      </p:sp>
      <p:sp>
        <p:nvSpPr>
          <p:cNvPr id="11" name="TextBox 10"/>
          <p:cNvSpPr txBox="1"/>
          <p:nvPr/>
        </p:nvSpPr>
        <p:spPr>
          <a:xfrm>
            <a:off x="4267200" y="2133600"/>
            <a:ext cx="1752600" cy="1323439"/>
          </a:xfrm>
          <a:prstGeom prst="rect">
            <a:avLst/>
          </a:prstGeom>
          <a:noFill/>
        </p:spPr>
        <p:txBody>
          <a:bodyPr wrap="square" rtlCol="0">
            <a:spAutoFit/>
          </a:bodyPr>
          <a:lstStyle/>
          <a:p>
            <a:pPr algn="r"/>
            <a:r>
              <a:rPr lang="en-US" sz="8000" dirty="0" smtClean="0"/>
              <a:t>78° </a:t>
            </a:r>
            <a:endParaRPr lang="en-US" sz="8000" dirty="0"/>
          </a:p>
        </p:txBody>
      </p:sp>
      <p:sp>
        <p:nvSpPr>
          <p:cNvPr id="12" name="Rectangle 11"/>
          <p:cNvSpPr/>
          <p:nvPr/>
        </p:nvSpPr>
        <p:spPr>
          <a:xfrm>
            <a:off x="990600" y="1066800"/>
            <a:ext cx="2590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WEATHER IMAGE</a:t>
            </a:r>
            <a:endParaRPr lang="en-US" dirty="0"/>
          </a:p>
        </p:txBody>
      </p:sp>
      <p:sp>
        <p:nvSpPr>
          <p:cNvPr id="13" name="Rectangle 12"/>
          <p:cNvSpPr/>
          <p:nvPr/>
        </p:nvSpPr>
        <p:spPr>
          <a:xfrm>
            <a:off x="1219200" y="3886200"/>
            <a:ext cx="125361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WEATHER IMAGE</a:t>
            </a:r>
            <a:endParaRPr lang="en-US" dirty="0"/>
          </a:p>
        </p:txBody>
      </p:sp>
      <p:sp>
        <p:nvSpPr>
          <p:cNvPr id="14" name="TextBox 13"/>
          <p:cNvSpPr txBox="1"/>
          <p:nvPr/>
        </p:nvSpPr>
        <p:spPr>
          <a:xfrm>
            <a:off x="2667000" y="3810000"/>
            <a:ext cx="3124200" cy="1323439"/>
          </a:xfrm>
          <a:prstGeom prst="rect">
            <a:avLst/>
          </a:prstGeom>
          <a:noFill/>
        </p:spPr>
        <p:txBody>
          <a:bodyPr wrap="square" rtlCol="0">
            <a:spAutoFit/>
          </a:bodyPr>
          <a:lstStyle/>
          <a:p>
            <a:pPr algn="r"/>
            <a:r>
              <a:rPr lang="en-US" sz="2800" dirty="0" smtClean="0"/>
              <a:t>Thermopylae</a:t>
            </a:r>
            <a:endParaRPr lang="en-US" sz="2800" dirty="0" smtClean="0"/>
          </a:p>
          <a:p>
            <a:pPr algn="r"/>
            <a:r>
              <a:rPr lang="en-US" sz="2000" dirty="0" smtClean="0"/>
              <a:t>REGION</a:t>
            </a:r>
          </a:p>
          <a:p>
            <a:pPr algn="r"/>
            <a:endParaRPr lang="en-US" sz="900" dirty="0" smtClean="0"/>
          </a:p>
          <a:p>
            <a:pPr algn="r"/>
            <a:r>
              <a:rPr lang="en-US" sz="2000" dirty="0" smtClean="0"/>
              <a:t>Mostly Cloudy</a:t>
            </a:r>
            <a:endParaRPr lang="en-US" sz="2000" dirty="0"/>
          </a:p>
        </p:txBody>
      </p:sp>
      <p:sp>
        <p:nvSpPr>
          <p:cNvPr id="15" name="TextBox 14"/>
          <p:cNvSpPr txBox="1"/>
          <p:nvPr/>
        </p:nvSpPr>
        <p:spPr>
          <a:xfrm>
            <a:off x="2514600" y="4567535"/>
            <a:ext cx="1066800" cy="461665"/>
          </a:xfrm>
          <a:prstGeom prst="rect">
            <a:avLst/>
          </a:prstGeom>
          <a:noFill/>
        </p:spPr>
        <p:txBody>
          <a:bodyPr wrap="square" rtlCol="0">
            <a:spAutoFit/>
          </a:bodyPr>
          <a:lstStyle/>
          <a:p>
            <a:r>
              <a:rPr lang="en-US" sz="2400" dirty="0" smtClean="0"/>
              <a:t>74 </a:t>
            </a:r>
            <a:r>
              <a:rPr lang="en-US" sz="2400" dirty="0"/>
              <a:t>°</a:t>
            </a:r>
            <a:endParaRPr lang="en-US" sz="2400" dirty="0"/>
          </a:p>
        </p:txBody>
      </p:sp>
      <p:sp>
        <p:nvSpPr>
          <p:cNvPr id="16" name="Rounded Rectangle 15"/>
          <p:cNvSpPr/>
          <p:nvPr/>
        </p:nvSpPr>
        <p:spPr>
          <a:xfrm>
            <a:off x="914400" y="5257800"/>
            <a:ext cx="5105400" cy="1447800"/>
          </a:xfrm>
          <a:prstGeom prst="roundRect">
            <a:avLst>
              <a:gd name="adj" fmla="val 23134"/>
            </a:avLst>
          </a:prstGeom>
          <a:gradFill>
            <a:gsLst>
              <a:gs pos="60000">
                <a:schemeClr val="bg1">
                  <a:lumMod val="75000"/>
                  <a:lumOff val="25000"/>
                </a:schemeClr>
              </a:gs>
              <a:gs pos="100000">
                <a:schemeClr val="bg1">
                  <a:lumMod val="85000"/>
                  <a:lumOff val="1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19200" y="5410200"/>
            <a:ext cx="125361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WEATHER IMAGE</a:t>
            </a:r>
            <a:endParaRPr lang="en-US" dirty="0"/>
          </a:p>
        </p:txBody>
      </p:sp>
      <p:sp>
        <p:nvSpPr>
          <p:cNvPr id="18" name="TextBox 17"/>
          <p:cNvSpPr txBox="1"/>
          <p:nvPr/>
        </p:nvSpPr>
        <p:spPr>
          <a:xfrm>
            <a:off x="2667000" y="5334000"/>
            <a:ext cx="3124200" cy="1323439"/>
          </a:xfrm>
          <a:prstGeom prst="rect">
            <a:avLst/>
          </a:prstGeom>
          <a:noFill/>
        </p:spPr>
        <p:txBody>
          <a:bodyPr wrap="square" rtlCol="0">
            <a:spAutoFit/>
          </a:bodyPr>
          <a:lstStyle/>
          <a:p>
            <a:pPr algn="r"/>
            <a:r>
              <a:rPr lang="en-US" sz="2800" dirty="0" smtClean="0"/>
              <a:t>Athens</a:t>
            </a:r>
            <a:endParaRPr lang="en-US" sz="2800" dirty="0" smtClean="0"/>
          </a:p>
          <a:p>
            <a:pPr algn="r"/>
            <a:r>
              <a:rPr lang="en-US" sz="2000" dirty="0" smtClean="0"/>
              <a:t>REGION</a:t>
            </a:r>
          </a:p>
          <a:p>
            <a:pPr algn="r"/>
            <a:endParaRPr lang="en-US" sz="900" dirty="0" smtClean="0"/>
          </a:p>
          <a:p>
            <a:pPr algn="r"/>
            <a:r>
              <a:rPr lang="en-US" sz="2000" dirty="0" smtClean="0"/>
              <a:t>Cloudy</a:t>
            </a:r>
            <a:endParaRPr lang="en-US" sz="2000" dirty="0"/>
          </a:p>
        </p:txBody>
      </p:sp>
      <p:sp>
        <p:nvSpPr>
          <p:cNvPr id="19" name="TextBox 18"/>
          <p:cNvSpPr txBox="1"/>
          <p:nvPr/>
        </p:nvSpPr>
        <p:spPr>
          <a:xfrm>
            <a:off x="2514600" y="6091535"/>
            <a:ext cx="1066800" cy="461665"/>
          </a:xfrm>
          <a:prstGeom prst="rect">
            <a:avLst/>
          </a:prstGeom>
          <a:noFill/>
        </p:spPr>
        <p:txBody>
          <a:bodyPr wrap="square" rtlCol="0">
            <a:spAutoFit/>
          </a:bodyPr>
          <a:lstStyle/>
          <a:p>
            <a:r>
              <a:rPr lang="en-US" sz="2400" dirty="0" smtClean="0"/>
              <a:t>75 </a:t>
            </a:r>
            <a:r>
              <a:rPr lang="en-US" sz="2400" dirty="0"/>
              <a:t>°</a:t>
            </a:r>
            <a:endParaRPr lang="en-US" sz="2400" dirty="0"/>
          </a:p>
        </p:txBody>
      </p:sp>
      <p:sp>
        <p:nvSpPr>
          <p:cNvPr id="20" name="Rounded Rectangle 19"/>
          <p:cNvSpPr/>
          <p:nvPr/>
        </p:nvSpPr>
        <p:spPr>
          <a:xfrm>
            <a:off x="914400" y="6781800"/>
            <a:ext cx="5105400" cy="1447800"/>
          </a:xfrm>
          <a:prstGeom prst="roundRect">
            <a:avLst>
              <a:gd name="adj" fmla="val 23134"/>
            </a:avLst>
          </a:prstGeom>
          <a:gradFill>
            <a:gsLst>
              <a:gs pos="60000">
                <a:schemeClr val="bg1">
                  <a:lumMod val="75000"/>
                  <a:lumOff val="25000"/>
                </a:schemeClr>
              </a:gs>
              <a:gs pos="100000">
                <a:schemeClr val="bg1">
                  <a:lumMod val="85000"/>
                  <a:lumOff val="15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19200" y="6934200"/>
            <a:ext cx="125361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WEATHER IMAGE</a:t>
            </a:r>
            <a:endParaRPr lang="en-US" dirty="0"/>
          </a:p>
        </p:txBody>
      </p:sp>
      <p:sp>
        <p:nvSpPr>
          <p:cNvPr id="22" name="TextBox 21"/>
          <p:cNvSpPr txBox="1"/>
          <p:nvPr/>
        </p:nvSpPr>
        <p:spPr>
          <a:xfrm>
            <a:off x="2667000" y="6858000"/>
            <a:ext cx="3124200" cy="1323439"/>
          </a:xfrm>
          <a:prstGeom prst="rect">
            <a:avLst/>
          </a:prstGeom>
          <a:noFill/>
        </p:spPr>
        <p:txBody>
          <a:bodyPr wrap="square" rtlCol="0">
            <a:spAutoFit/>
          </a:bodyPr>
          <a:lstStyle/>
          <a:p>
            <a:pPr algn="r"/>
            <a:r>
              <a:rPr lang="en-US" sz="2800" dirty="0" smtClean="0"/>
              <a:t>Salamis</a:t>
            </a:r>
            <a:endParaRPr lang="en-US" sz="2800" dirty="0" smtClean="0"/>
          </a:p>
          <a:p>
            <a:pPr algn="r"/>
            <a:r>
              <a:rPr lang="en-US" sz="2000" dirty="0" smtClean="0"/>
              <a:t>REGION</a:t>
            </a:r>
          </a:p>
          <a:p>
            <a:pPr algn="r"/>
            <a:endParaRPr lang="en-US" sz="900" dirty="0" smtClean="0"/>
          </a:p>
          <a:p>
            <a:pPr algn="r"/>
            <a:r>
              <a:rPr lang="en-US" sz="2000" dirty="0" smtClean="0"/>
              <a:t>Rain</a:t>
            </a:r>
            <a:endParaRPr lang="en-US" sz="2000" dirty="0"/>
          </a:p>
        </p:txBody>
      </p:sp>
      <p:sp>
        <p:nvSpPr>
          <p:cNvPr id="23" name="TextBox 22"/>
          <p:cNvSpPr txBox="1"/>
          <p:nvPr/>
        </p:nvSpPr>
        <p:spPr>
          <a:xfrm>
            <a:off x="2514600" y="7615535"/>
            <a:ext cx="1066800" cy="461665"/>
          </a:xfrm>
          <a:prstGeom prst="rect">
            <a:avLst/>
          </a:prstGeom>
          <a:noFill/>
        </p:spPr>
        <p:txBody>
          <a:bodyPr wrap="square" rtlCol="0">
            <a:spAutoFit/>
          </a:bodyPr>
          <a:lstStyle/>
          <a:p>
            <a:r>
              <a:rPr lang="en-US" sz="2400" dirty="0" smtClean="0"/>
              <a:t>72 °</a:t>
            </a:r>
            <a:endParaRPr lang="en-US" sz="24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urvivor - Eye Of The Ti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38500" y="7348210"/>
            <a:ext cx="609600" cy="609600"/>
          </a:xfrm>
          <a:prstGeom prst="rect">
            <a:avLst/>
          </a:prstGeom>
        </p:spPr>
      </p:pic>
      <p:sp>
        <p:nvSpPr>
          <p:cNvPr id="2" name="Title 1"/>
          <p:cNvSpPr>
            <a:spLocks noGrp="1"/>
          </p:cNvSpPr>
          <p:nvPr>
            <p:ph type="title"/>
          </p:nvPr>
        </p:nvSpPr>
        <p:spPr>
          <a:xfrm>
            <a:off x="-2743200" y="0"/>
            <a:ext cx="2743200" cy="914400"/>
          </a:xfrm>
        </p:spPr>
        <p:txBody>
          <a:bodyPr/>
          <a:lstStyle/>
          <a:p>
            <a:r>
              <a:rPr lang="en-US" dirty="0" err="1" smtClean="0"/>
              <a:t>iPOD</a:t>
            </a:r>
            <a:endParaRPr lang="en-US" dirty="0"/>
          </a:p>
        </p:txBody>
      </p:sp>
      <p:sp>
        <p:nvSpPr>
          <p:cNvPr id="4" name="Rectangle 3"/>
          <p:cNvSpPr/>
          <p:nvPr/>
        </p:nvSpPr>
        <p:spPr>
          <a:xfrm>
            <a:off x="762000" y="838200"/>
            <a:ext cx="5334000" cy="7467600"/>
          </a:xfrm>
          <a:prstGeom prst="rect">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2668" y="1905000"/>
            <a:ext cx="5312664" cy="521208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ALBUM COVER</a:t>
            </a:r>
            <a:endParaRPr lang="en-US" dirty="0"/>
          </a:p>
        </p:txBody>
      </p:sp>
      <p:sp>
        <p:nvSpPr>
          <p:cNvPr id="5" name="Rectangle 4"/>
          <p:cNvSpPr/>
          <p:nvPr/>
        </p:nvSpPr>
        <p:spPr>
          <a:xfrm>
            <a:off x="762000" y="838200"/>
            <a:ext cx="5334000" cy="1066800"/>
          </a:xfrm>
          <a:prstGeom prst="rect">
            <a:avLst/>
          </a:prstGeom>
          <a:gradFill>
            <a:gsLst>
              <a:gs pos="22000">
                <a:schemeClr val="bg1">
                  <a:lumMod val="75000"/>
                  <a:lumOff val="25000"/>
                </a:schemeClr>
              </a:gs>
              <a:gs pos="100000">
                <a:schemeClr val="bg1">
                  <a:lumMod val="85000"/>
                  <a:lumOff val="15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rPr>
              <a:t>Survivor</a:t>
            </a:r>
            <a:endParaRPr lang="en-US"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endParaRPr>
          </a:p>
          <a:p>
            <a:pPr algn="ctr"/>
            <a:r>
              <a:rPr lang="en-US" b="1"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rPr>
              <a:t>EYE OF THE TIGER</a:t>
            </a:r>
            <a:endParaRPr lang="en-US" b="1"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endParaRPr>
          </a:p>
          <a:p>
            <a:pPr algn="ctr"/>
            <a:r>
              <a:rPr lang="en-US" dirty="0" smtClean="0">
                <a:solidFill>
                  <a:schemeClr val="tx1"/>
                </a:solidFill>
                <a:effectLst>
                  <a:outerShdw blurRad="63500" sx="102000" sy="102000" algn="ctr" rotWithShape="0">
                    <a:prstClr val="black">
                      <a:alpha val="40000"/>
                    </a:prstClr>
                  </a:outerShdw>
                </a:effectLst>
                <a:latin typeface="Arial" pitchFamily="34" charset="0"/>
                <a:cs typeface="Arial" pitchFamily="34" charset="0"/>
              </a:rPr>
              <a:t>Rocky IV Soundtrack</a:t>
            </a:r>
            <a:endParaRPr lang="en-US" sz="2400" dirty="0">
              <a:solidFill>
                <a:schemeClr val="tx1"/>
              </a:solidFill>
              <a:effectLst>
                <a:outerShdw blurRad="63500" sx="102000" sy="102000" algn="ctr" rotWithShape="0">
                  <a:prstClr val="black">
                    <a:alpha val="40000"/>
                  </a:prstClr>
                </a:outerShdw>
              </a:effectLst>
              <a:latin typeface="Arial" pitchFamily="34" charset="0"/>
              <a:cs typeface="Arial" pitchFamily="34" charset="0"/>
            </a:endParaRPr>
          </a:p>
        </p:txBody>
      </p:sp>
      <p:sp>
        <p:nvSpPr>
          <p:cNvPr id="6" name="Rectangle 5"/>
          <p:cNvSpPr/>
          <p:nvPr/>
        </p:nvSpPr>
        <p:spPr>
          <a:xfrm>
            <a:off x="762000" y="7086600"/>
            <a:ext cx="5334000" cy="1219200"/>
          </a:xfrm>
          <a:prstGeom prst="rect">
            <a:avLst/>
          </a:prstGeom>
          <a:gradFill>
            <a:gsLst>
              <a:gs pos="22000">
                <a:schemeClr val="bg1">
                  <a:lumMod val="75000"/>
                  <a:lumOff val="25000"/>
                </a:schemeClr>
              </a:gs>
              <a:gs pos="100000">
                <a:schemeClr val="bg1">
                  <a:lumMod val="85000"/>
                  <a:lumOff val="1500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63500" sx="102000" sy="102000" algn="ctr" rotWithShape="0">
                  <a:prstClr val="black">
                    <a:alpha val="40000"/>
                  </a:prstClr>
                </a:outerShdw>
              </a:effectLst>
              <a:latin typeface="Arial" pitchFamily="34" charset="0"/>
              <a:cs typeface="Arial" pitchFamily="34" charset="0"/>
            </a:endParaRPr>
          </a:p>
        </p:txBody>
      </p:sp>
      <p:grpSp>
        <p:nvGrpSpPr>
          <p:cNvPr id="14" name="Group 13"/>
          <p:cNvGrpSpPr/>
          <p:nvPr/>
        </p:nvGrpSpPr>
        <p:grpSpPr>
          <a:xfrm>
            <a:off x="2286000" y="7153870"/>
            <a:ext cx="2362200" cy="999530"/>
            <a:chOff x="2286000" y="7153870"/>
            <a:chExt cx="2362200" cy="999530"/>
          </a:xfrm>
        </p:grpSpPr>
        <p:sp>
          <p:nvSpPr>
            <p:cNvPr id="8" name="Oval 7"/>
            <p:cNvSpPr/>
            <p:nvPr/>
          </p:nvSpPr>
          <p:spPr>
            <a:xfrm>
              <a:off x="2971800" y="7162800"/>
              <a:ext cx="990600" cy="99060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4800" dirty="0">
                <a:effectLst>
                  <a:outerShdw blurRad="38100" dist="38100" dir="2700000" algn="tl">
                    <a:srgbClr val="000000">
                      <a:alpha val="43137"/>
                    </a:srgbClr>
                  </a:outerShdw>
                </a:effectLst>
              </a:endParaRPr>
            </a:p>
          </p:txBody>
        </p:sp>
        <p:sp>
          <p:nvSpPr>
            <p:cNvPr id="9" name="Oval 8"/>
            <p:cNvSpPr/>
            <p:nvPr/>
          </p:nvSpPr>
          <p:spPr>
            <a:xfrm>
              <a:off x="4038600" y="7391400"/>
              <a:ext cx="609600" cy="60960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86000" y="7391400"/>
              <a:ext cx="609600" cy="60960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2286000" y="7391400"/>
              <a:ext cx="304800" cy="523220"/>
            </a:xfrm>
            <a:prstGeom prst="rect">
              <a:avLst/>
            </a:prstGeom>
            <a:noFill/>
          </p:spPr>
          <p:txBody>
            <a:bodyPr wrap="square" rtlCol="0">
              <a:spAutoFit/>
            </a:bodyPr>
            <a:lstStyle/>
            <a:p>
              <a:r>
                <a:rPr lang="en-US" sz="2800" dirty="0" smtClean="0">
                  <a:sym typeface="Webdings"/>
                </a:rPr>
                <a:t></a:t>
              </a:r>
              <a:endParaRPr lang="en-US" sz="2800" dirty="0"/>
            </a:p>
          </p:txBody>
        </p:sp>
        <p:sp>
          <p:nvSpPr>
            <p:cNvPr id="12" name="TextBox 11"/>
            <p:cNvSpPr txBox="1"/>
            <p:nvPr/>
          </p:nvSpPr>
          <p:spPr>
            <a:xfrm>
              <a:off x="4114800" y="7391400"/>
              <a:ext cx="304800" cy="523220"/>
            </a:xfrm>
            <a:prstGeom prst="rect">
              <a:avLst/>
            </a:prstGeom>
            <a:noFill/>
          </p:spPr>
          <p:txBody>
            <a:bodyPr wrap="square" rtlCol="0">
              <a:spAutoFit/>
            </a:bodyPr>
            <a:lstStyle/>
            <a:p>
              <a:r>
                <a:rPr lang="en-US" sz="2800" dirty="0" smtClean="0">
                  <a:sym typeface="Webdings"/>
                </a:rPr>
                <a:t></a:t>
              </a:r>
              <a:endParaRPr lang="en-US" sz="2800" dirty="0"/>
            </a:p>
          </p:txBody>
        </p:sp>
        <p:sp>
          <p:nvSpPr>
            <p:cNvPr id="13" name="TextBox 12"/>
            <p:cNvSpPr txBox="1"/>
            <p:nvPr/>
          </p:nvSpPr>
          <p:spPr>
            <a:xfrm>
              <a:off x="3048000" y="7153870"/>
              <a:ext cx="762000" cy="923330"/>
            </a:xfrm>
            <a:prstGeom prst="rect">
              <a:avLst/>
            </a:prstGeom>
            <a:noFill/>
          </p:spPr>
          <p:txBody>
            <a:bodyPr wrap="square" rtlCol="0">
              <a:spAutoFit/>
            </a:bodyPr>
            <a:lstStyle/>
            <a:p>
              <a:r>
                <a:rPr lang="en-US" sz="5400" dirty="0" smtClean="0">
                  <a:sym typeface="Webdings"/>
                </a:rPr>
                <a:t></a:t>
              </a:r>
              <a:endParaRPr lang="en-US" sz="5400" dirty="0"/>
            </a:p>
          </p:txBody>
        </p:sp>
      </p:grpSp>
      <p:pic>
        <p:nvPicPr>
          <p:cNvPr id="2050" name="Picture 2" descr="http://img04.deviantart.net/a7fe/i/2013/089/7/1/survivor_eye_of_the_tiger_cover_by_teews666-d5zur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15" y="1869159"/>
            <a:ext cx="5299217" cy="5217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1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PHOTOS</a:t>
            </a:r>
            <a:endParaRPr lang="en-US" dirty="0"/>
          </a:p>
        </p:txBody>
      </p:sp>
      <p:sp>
        <p:nvSpPr>
          <p:cNvPr id="4" name="Rectangle 3"/>
          <p:cNvSpPr/>
          <p:nvPr/>
        </p:nvSpPr>
        <p:spPr>
          <a:xfrm>
            <a:off x="762000" y="838200"/>
            <a:ext cx="5334000" cy="74676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3716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
        <p:nvSpPr>
          <p:cNvPr id="6" name="Rectangle 5"/>
          <p:cNvSpPr/>
          <p:nvPr/>
        </p:nvSpPr>
        <p:spPr>
          <a:xfrm>
            <a:off x="3657600" y="13716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
        <p:nvSpPr>
          <p:cNvPr id="7" name="Rectangle 6"/>
          <p:cNvSpPr/>
          <p:nvPr/>
        </p:nvSpPr>
        <p:spPr>
          <a:xfrm>
            <a:off x="1295400" y="35814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
        <p:nvSpPr>
          <p:cNvPr id="8" name="Rectangle 7"/>
          <p:cNvSpPr/>
          <p:nvPr/>
        </p:nvSpPr>
        <p:spPr>
          <a:xfrm>
            <a:off x="3657600" y="35814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
        <p:nvSpPr>
          <p:cNvPr id="9" name="Rectangle 8"/>
          <p:cNvSpPr/>
          <p:nvPr/>
        </p:nvSpPr>
        <p:spPr>
          <a:xfrm>
            <a:off x="1295400" y="58674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
        <p:nvSpPr>
          <p:cNvPr id="10" name="Rectangle 9"/>
          <p:cNvSpPr/>
          <p:nvPr/>
        </p:nvSpPr>
        <p:spPr>
          <a:xfrm>
            <a:off x="3657600" y="58674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NEWS</a:t>
            </a:r>
            <a:endParaRPr lang="en-US" dirty="0"/>
          </a:p>
        </p:txBody>
      </p:sp>
      <p:sp>
        <p:nvSpPr>
          <p:cNvPr id="5" name="Rectangle 4"/>
          <p:cNvSpPr/>
          <p:nvPr/>
        </p:nvSpPr>
        <p:spPr>
          <a:xfrm>
            <a:off x="762000" y="838200"/>
            <a:ext cx="5334000" cy="74676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914400"/>
            <a:ext cx="5029200" cy="769441"/>
          </a:xfrm>
          <a:prstGeom prst="rect">
            <a:avLst/>
          </a:prstGeom>
          <a:noFill/>
        </p:spPr>
        <p:txBody>
          <a:bodyPr wrap="square" rtlCol="0">
            <a:spAutoFit/>
          </a:bodyPr>
          <a:lstStyle/>
          <a:p>
            <a:pPr algn="ctr"/>
            <a:r>
              <a:rPr lang="en-US" sz="4400" dirty="0" smtClean="0">
                <a:solidFill>
                  <a:schemeClr val="bg1"/>
                </a:solidFill>
                <a:effectLst>
                  <a:outerShdw blurRad="38100" dist="38100" dir="2700000" algn="tl">
                    <a:srgbClr val="000000">
                      <a:alpha val="43137"/>
                    </a:srgbClr>
                  </a:outerShdw>
                </a:effectLst>
                <a:latin typeface="Old English Text MT" pitchFamily="66" charset="0"/>
              </a:rPr>
              <a:t>The RMS Bulletin</a:t>
            </a:r>
            <a:endParaRPr lang="en-US" sz="4400" dirty="0">
              <a:solidFill>
                <a:schemeClr val="bg1"/>
              </a:solidFill>
              <a:effectLst>
                <a:outerShdw blurRad="38100" dist="38100" dir="2700000" algn="tl">
                  <a:srgbClr val="000000">
                    <a:alpha val="43137"/>
                  </a:srgbClr>
                </a:outerShdw>
              </a:effectLst>
              <a:latin typeface="Old English Text MT" pitchFamily="66" charset="0"/>
            </a:endParaRPr>
          </a:p>
        </p:txBody>
      </p:sp>
      <p:sp>
        <p:nvSpPr>
          <p:cNvPr id="6" name="TextBox 5"/>
          <p:cNvSpPr txBox="1"/>
          <p:nvPr/>
        </p:nvSpPr>
        <p:spPr>
          <a:xfrm>
            <a:off x="3124200" y="1600200"/>
            <a:ext cx="2971800" cy="369332"/>
          </a:xfrm>
          <a:prstGeom prst="rect">
            <a:avLst/>
          </a:prstGeom>
          <a:noFill/>
        </p:spPr>
        <p:txBody>
          <a:bodyPr wrap="square" rtlCol="0">
            <a:spAutoFit/>
          </a:bodyPr>
          <a:lstStyle/>
          <a:p>
            <a:pPr algn="r"/>
            <a:r>
              <a:rPr lang="en-US" dirty="0" smtClean="0">
                <a:solidFill>
                  <a:schemeClr val="bg1"/>
                </a:solidFill>
                <a:latin typeface="Courier New" pitchFamily="49" charset="0"/>
                <a:cs typeface="Courier New" pitchFamily="49" charset="0"/>
              </a:rPr>
              <a:t>DATE</a:t>
            </a:r>
            <a:endParaRPr lang="en-US" dirty="0">
              <a:solidFill>
                <a:schemeClr val="bg1"/>
              </a:solidFill>
              <a:latin typeface="Courier New" pitchFamily="49" charset="0"/>
              <a:cs typeface="Courier New" pitchFamily="49" charset="0"/>
            </a:endParaRPr>
          </a:p>
        </p:txBody>
      </p:sp>
      <p:cxnSp>
        <p:nvCxnSpPr>
          <p:cNvPr id="7" name="Straight Connector 6"/>
          <p:cNvCxnSpPr/>
          <p:nvPr/>
        </p:nvCxnSpPr>
        <p:spPr>
          <a:xfrm>
            <a:off x="772668" y="1981200"/>
            <a:ext cx="5312664" cy="0"/>
          </a:xfrm>
          <a:prstGeom prst="line">
            <a:avLst/>
          </a:prstGeom>
          <a:ln w="28575">
            <a:solidFill>
              <a:srgbClr val="08080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2087225"/>
            <a:ext cx="5029200" cy="6370975"/>
          </a:xfrm>
          <a:prstGeom prst="rect">
            <a:avLst/>
          </a:prstGeom>
          <a:noFill/>
        </p:spPr>
        <p:txBody>
          <a:bodyPr wrap="square" rtlCol="0">
            <a:spAutoFit/>
          </a:bodyPr>
          <a:lstStyle/>
          <a:p>
            <a:pPr algn="just"/>
            <a:r>
              <a:rPr lang="en-US" sz="2400" b="1" dirty="0" smtClean="0">
                <a:solidFill>
                  <a:schemeClr val="bg1"/>
                </a:solidFill>
                <a:effectLst>
                  <a:outerShdw blurRad="38100" dist="38100" dir="2700000" algn="tl">
                    <a:srgbClr val="000000">
                      <a:alpha val="43137"/>
                    </a:srgbClr>
                  </a:outerShdw>
                </a:effectLst>
                <a:latin typeface="Courier New" pitchFamily="49" charset="0"/>
                <a:cs typeface="Courier New" pitchFamily="49" charset="0"/>
              </a:rPr>
              <a:t>HEADLINE</a:t>
            </a:r>
          </a:p>
          <a:p>
            <a:pPr algn="just"/>
            <a:r>
              <a:rPr lang="en-US" sz="1600" dirty="0" smtClean="0">
                <a:solidFill>
                  <a:schemeClr val="bg1"/>
                </a:solidFill>
                <a:latin typeface="Courier New" pitchFamily="49" charset="0"/>
                <a:cs typeface="Courier New" pitchFamily="49" charset="0"/>
              </a:rPr>
              <a:t>STORY</a:t>
            </a:r>
          </a:p>
          <a:p>
            <a:pPr algn="just"/>
            <a:r>
              <a:rPr lang="en-US" sz="1600" dirty="0" err="1" smtClean="0">
                <a:solidFill>
                  <a:schemeClr val="bg1"/>
                </a:solidFill>
                <a:latin typeface="Courier New" pitchFamily="49" charset="0"/>
                <a:cs typeface="Courier New" pitchFamily="49" charset="0"/>
              </a:rPr>
              <a:t>Lorem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ipsum</a:t>
            </a:r>
            <a:r>
              <a:rPr lang="en-US" sz="1600" dirty="0" smtClean="0">
                <a:solidFill>
                  <a:schemeClr val="bg1"/>
                </a:solidFill>
                <a:latin typeface="Courier New" pitchFamily="49" charset="0"/>
                <a:cs typeface="Courier New" pitchFamily="49" charset="0"/>
              </a:rPr>
              <a:t> dolor sit </a:t>
            </a:r>
            <a:r>
              <a:rPr lang="en-US" sz="1600" dirty="0" err="1" smtClean="0">
                <a:solidFill>
                  <a:schemeClr val="bg1"/>
                </a:solidFill>
                <a:latin typeface="Courier New" pitchFamily="49" charset="0"/>
                <a:cs typeface="Courier New" pitchFamily="49" charset="0"/>
              </a:rPr>
              <a:t>amet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consectetuer</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adipiscing</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elit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sed</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diam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nonummy</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nibh</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euismod</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tincidunt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ut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laoreet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dolore</a:t>
            </a:r>
            <a:r>
              <a:rPr lang="en-US" sz="1600" dirty="0" smtClean="0">
                <a:solidFill>
                  <a:schemeClr val="bg1"/>
                </a:solidFill>
                <a:latin typeface="Courier New" pitchFamily="49" charset="0"/>
                <a:cs typeface="Courier New" pitchFamily="49" charset="0"/>
              </a:rPr>
              <a:t> magna </a:t>
            </a:r>
            <a:r>
              <a:rPr lang="en-US" sz="1600" dirty="0" err="1" smtClean="0">
                <a:solidFill>
                  <a:schemeClr val="bg1"/>
                </a:solidFill>
                <a:latin typeface="Courier New" pitchFamily="49" charset="0"/>
                <a:cs typeface="Courier New" pitchFamily="49" charset="0"/>
              </a:rPr>
              <a:t>aliquam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erat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volutpat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Ut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wisi</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enim</a:t>
            </a:r>
            <a:r>
              <a:rPr lang="en-US" sz="1600" dirty="0" smtClean="0">
                <a:solidFill>
                  <a:schemeClr val="bg1"/>
                </a:solidFill>
                <a:latin typeface="Courier New" pitchFamily="49" charset="0"/>
                <a:cs typeface="Courier New" pitchFamily="49" charset="0"/>
              </a:rPr>
              <a:t> ad minim </a:t>
            </a:r>
            <a:r>
              <a:rPr lang="en-US" sz="1600" dirty="0" err="1" smtClean="0">
                <a:solidFill>
                  <a:schemeClr val="bg1"/>
                </a:solidFill>
                <a:latin typeface="Courier New" pitchFamily="49" charset="0"/>
                <a:cs typeface="Courier New" pitchFamily="49" charset="0"/>
              </a:rPr>
              <a:t>veniam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quis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nostrud</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exerci</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tation</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ullamcorper</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suscipit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lobortis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nisl</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ut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aliquip</a:t>
            </a:r>
            <a:r>
              <a:rPr lang="en-US" sz="1600" dirty="0" smtClean="0">
                <a:solidFill>
                  <a:schemeClr val="bg1"/>
                </a:solidFill>
                <a:latin typeface="Courier New" pitchFamily="49" charset="0"/>
                <a:cs typeface="Courier New" pitchFamily="49" charset="0"/>
              </a:rPr>
              <a:t> ex ea </a:t>
            </a:r>
            <a:r>
              <a:rPr lang="en-US" sz="1600" dirty="0" err="1" smtClean="0">
                <a:solidFill>
                  <a:schemeClr val="bg1"/>
                </a:solidFill>
                <a:latin typeface="Courier New" pitchFamily="49" charset="0"/>
                <a:cs typeface="Courier New" pitchFamily="49" charset="0"/>
              </a:rPr>
              <a:t>commodo</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consequat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Duis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autem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vel</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eum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iriure</a:t>
            </a:r>
            <a:r>
              <a:rPr lang="en-US" sz="1600" dirty="0" smtClean="0">
                <a:solidFill>
                  <a:schemeClr val="bg1"/>
                </a:solidFill>
                <a:latin typeface="Courier New" pitchFamily="49" charset="0"/>
                <a:cs typeface="Courier New" pitchFamily="49" charset="0"/>
              </a:rPr>
              <a:t> dolor in </a:t>
            </a:r>
            <a:r>
              <a:rPr lang="en-US" sz="1600" dirty="0" err="1" smtClean="0">
                <a:solidFill>
                  <a:schemeClr val="bg1"/>
                </a:solidFill>
                <a:latin typeface="Courier New" pitchFamily="49" charset="0"/>
                <a:cs typeface="Courier New" pitchFamily="49" charset="0"/>
              </a:rPr>
              <a:t>hendrerit</a:t>
            </a:r>
            <a:r>
              <a:rPr lang="en-US" sz="1600" dirty="0" smtClean="0">
                <a:solidFill>
                  <a:schemeClr val="bg1"/>
                </a:solidFill>
                <a:latin typeface="Courier New" pitchFamily="49" charset="0"/>
                <a:cs typeface="Courier New" pitchFamily="49" charset="0"/>
              </a:rPr>
              <a:t> in </a:t>
            </a:r>
            <a:r>
              <a:rPr lang="en-US" sz="1600" dirty="0" err="1" smtClean="0">
                <a:solidFill>
                  <a:schemeClr val="bg1"/>
                </a:solidFill>
                <a:latin typeface="Courier New" pitchFamily="49" charset="0"/>
                <a:cs typeface="Courier New" pitchFamily="49" charset="0"/>
              </a:rPr>
              <a:t>vulputate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velit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esse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molestie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consequat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vel</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illum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dolore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eu</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feugiat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nulla</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facilisis</a:t>
            </a:r>
            <a:r>
              <a:rPr lang="en-US" sz="1600" dirty="0" smtClean="0">
                <a:solidFill>
                  <a:schemeClr val="bg1"/>
                </a:solidFill>
                <a:latin typeface="Courier New" pitchFamily="49" charset="0"/>
                <a:cs typeface="Courier New" pitchFamily="49" charset="0"/>
              </a:rPr>
              <a:t> at </a:t>
            </a:r>
            <a:r>
              <a:rPr lang="en-US" sz="1600" dirty="0" err="1" smtClean="0">
                <a:solidFill>
                  <a:schemeClr val="bg1"/>
                </a:solidFill>
                <a:latin typeface="Courier New" pitchFamily="49" charset="0"/>
                <a:cs typeface="Courier New" pitchFamily="49" charset="0"/>
              </a:rPr>
              <a:t>vero</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eros</a:t>
            </a:r>
            <a:r>
              <a:rPr lang="en-US" sz="1600" dirty="0" smtClean="0">
                <a:solidFill>
                  <a:schemeClr val="bg1"/>
                </a:solidFill>
                <a:latin typeface="Courier New" pitchFamily="49" charset="0"/>
                <a:cs typeface="Courier New" pitchFamily="49" charset="0"/>
              </a:rPr>
              <a:t> et </a:t>
            </a:r>
            <a:r>
              <a:rPr lang="en-US" sz="1600" dirty="0" err="1" smtClean="0">
                <a:solidFill>
                  <a:schemeClr val="bg1"/>
                </a:solidFill>
                <a:latin typeface="Courier New" pitchFamily="49" charset="0"/>
                <a:cs typeface="Courier New" pitchFamily="49" charset="0"/>
              </a:rPr>
              <a:t>accumsan</a:t>
            </a:r>
            <a:r>
              <a:rPr lang="en-US" sz="1600" dirty="0" smtClean="0">
                <a:solidFill>
                  <a:schemeClr val="bg1"/>
                </a:solidFill>
                <a:latin typeface="Courier New" pitchFamily="49" charset="0"/>
                <a:cs typeface="Courier New" pitchFamily="49" charset="0"/>
              </a:rPr>
              <a:t> et </a:t>
            </a:r>
            <a:r>
              <a:rPr lang="en-US" sz="1600" dirty="0" err="1" smtClean="0">
                <a:solidFill>
                  <a:schemeClr val="bg1"/>
                </a:solidFill>
                <a:latin typeface="Courier New" pitchFamily="49" charset="0"/>
                <a:cs typeface="Courier New" pitchFamily="49" charset="0"/>
              </a:rPr>
              <a:t>iusto</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odio</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dignissim</a:t>
            </a:r>
            <a:r>
              <a:rPr lang="en-US" sz="1600" dirty="0" smtClean="0">
                <a:solidFill>
                  <a:schemeClr val="bg1"/>
                </a:solidFill>
                <a:latin typeface="Courier New" pitchFamily="49" charset="0"/>
                <a:cs typeface="Courier New" pitchFamily="49" charset="0"/>
              </a:rPr>
              <a:t> qui </a:t>
            </a:r>
            <a:r>
              <a:rPr lang="en-US" sz="1600" dirty="0" err="1" smtClean="0">
                <a:solidFill>
                  <a:schemeClr val="bg1"/>
                </a:solidFill>
                <a:latin typeface="Courier New" pitchFamily="49" charset="0"/>
                <a:cs typeface="Courier New" pitchFamily="49" charset="0"/>
              </a:rPr>
              <a:t>blandit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praesent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luptatum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zzril</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delenit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augue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duis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dolore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te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feugait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nulla</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facilisi</a:t>
            </a:r>
            <a:r>
              <a:rPr lang="en-US" sz="1600" dirty="0" smtClean="0">
                <a:solidFill>
                  <a:schemeClr val="bg1"/>
                </a:solidFill>
                <a:latin typeface="Courier New" pitchFamily="49" charset="0"/>
                <a:cs typeface="Courier New" pitchFamily="49" charset="0"/>
              </a:rPr>
              <a:t>. Nam </a:t>
            </a:r>
            <a:r>
              <a:rPr lang="en-US" sz="1600" dirty="0" err="1" smtClean="0">
                <a:solidFill>
                  <a:schemeClr val="bg1"/>
                </a:solidFill>
                <a:latin typeface="Courier New" pitchFamily="49" charset="0"/>
                <a:cs typeface="Courier New" pitchFamily="49" charset="0"/>
              </a:rPr>
              <a:t>liber</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tempor</a:t>
            </a:r>
            <a:r>
              <a:rPr lang="en-US" sz="1600" dirty="0" smtClean="0">
                <a:solidFill>
                  <a:schemeClr val="bg1"/>
                </a:solidFill>
                <a:latin typeface="Courier New" pitchFamily="49" charset="0"/>
                <a:cs typeface="Courier New" pitchFamily="49" charset="0"/>
              </a:rPr>
              <a:t> cum </a:t>
            </a:r>
            <a:r>
              <a:rPr lang="en-US" sz="1600" dirty="0" err="1" smtClean="0">
                <a:solidFill>
                  <a:schemeClr val="bg1"/>
                </a:solidFill>
                <a:latin typeface="Courier New" pitchFamily="49" charset="0"/>
                <a:cs typeface="Courier New" pitchFamily="49" charset="0"/>
              </a:rPr>
              <a:t>soluta</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nobis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eleifend</a:t>
            </a:r>
            <a:r>
              <a:rPr lang="en-US" sz="1600" dirty="0" smtClean="0">
                <a:solidFill>
                  <a:schemeClr val="bg1"/>
                </a:solidFill>
                <a:latin typeface="Courier New" pitchFamily="49" charset="0"/>
                <a:cs typeface="Courier New" pitchFamily="49" charset="0"/>
              </a:rPr>
              <a:t> option </a:t>
            </a:r>
            <a:r>
              <a:rPr lang="en-US" sz="1600" dirty="0" err="1" smtClean="0">
                <a:solidFill>
                  <a:schemeClr val="bg1"/>
                </a:solidFill>
                <a:latin typeface="Courier New" pitchFamily="49" charset="0"/>
                <a:cs typeface="Courier New" pitchFamily="49" charset="0"/>
              </a:rPr>
              <a:t>congue</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nihil</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imperdiet</a:t>
            </a:r>
            <a:r>
              <a:rPr lang="en-US" sz="1600" dirty="0" smtClean="0">
                <a:solidFill>
                  <a:schemeClr val="bg1"/>
                </a:solidFill>
                <a:latin typeface="Courier New" pitchFamily="49" charset="0"/>
                <a:cs typeface="Courier New" pitchFamily="49" charset="0"/>
              </a:rPr>
              <a:t> doming id quod </a:t>
            </a:r>
            <a:r>
              <a:rPr lang="en-US" sz="1600" dirty="0" err="1" smtClean="0">
                <a:solidFill>
                  <a:schemeClr val="bg1"/>
                </a:solidFill>
                <a:latin typeface="Courier New" pitchFamily="49" charset="0"/>
                <a:cs typeface="Courier New" pitchFamily="49" charset="0"/>
              </a:rPr>
              <a:t>mazim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placerat</a:t>
            </a:r>
            <a:r>
              <a:rPr lang="en-US" sz="1600" dirty="0" smtClean="0">
                <a:solidFill>
                  <a:schemeClr val="bg1"/>
                </a:solidFill>
                <a:latin typeface="Courier New" pitchFamily="49" charset="0"/>
                <a:cs typeface="Courier New" pitchFamily="49" charset="0"/>
              </a:rPr>
              <a:t> facer </a:t>
            </a:r>
            <a:r>
              <a:rPr lang="en-US" sz="1600" dirty="0" err="1" smtClean="0">
                <a:solidFill>
                  <a:schemeClr val="bg1"/>
                </a:solidFill>
                <a:latin typeface="Courier New" pitchFamily="49" charset="0"/>
                <a:cs typeface="Courier New" pitchFamily="49" charset="0"/>
              </a:rPr>
              <a:t>possim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assum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Typi</a:t>
            </a:r>
            <a:r>
              <a:rPr lang="en-US" sz="1600" dirty="0" smtClean="0">
                <a:solidFill>
                  <a:schemeClr val="bg1"/>
                </a:solidFill>
                <a:latin typeface="Courier New" pitchFamily="49" charset="0"/>
                <a:cs typeface="Courier New" pitchFamily="49" charset="0"/>
              </a:rPr>
              <a:t> non </a:t>
            </a:r>
            <a:r>
              <a:rPr lang="en-US" sz="1600" dirty="0" err="1" smtClean="0">
                <a:solidFill>
                  <a:schemeClr val="bg1"/>
                </a:solidFill>
                <a:latin typeface="Courier New" pitchFamily="49" charset="0"/>
                <a:cs typeface="Courier New" pitchFamily="49" charset="0"/>
              </a:rPr>
              <a:t>habent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claritatem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insitam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est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usus</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legentis</a:t>
            </a:r>
            <a:r>
              <a:rPr lang="en-US" sz="1600" dirty="0" smtClean="0">
                <a:solidFill>
                  <a:schemeClr val="bg1"/>
                </a:solidFill>
                <a:latin typeface="Courier New" pitchFamily="49" charset="0"/>
                <a:cs typeface="Courier New" pitchFamily="49" charset="0"/>
              </a:rPr>
              <a:t> in </a:t>
            </a:r>
            <a:r>
              <a:rPr lang="en-US" sz="1600" dirty="0" err="1" smtClean="0">
                <a:solidFill>
                  <a:schemeClr val="bg1"/>
                </a:solidFill>
                <a:latin typeface="Courier New" pitchFamily="49" charset="0"/>
                <a:cs typeface="Courier New" pitchFamily="49" charset="0"/>
              </a:rPr>
              <a:t>iis</a:t>
            </a:r>
            <a:r>
              <a:rPr lang="en-US" sz="1600" dirty="0" smtClean="0">
                <a:solidFill>
                  <a:schemeClr val="bg1"/>
                </a:solidFill>
                <a:latin typeface="Courier New" pitchFamily="49" charset="0"/>
                <a:cs typeface="Courier New" pitchFamily="49" charset="0"/>
              </a:rPr>
              <a:t> qui </a:t>
            </a:r>
            <a:r>
              <a:rPr lang="en-US" sz="1600" dirty="0" err="1" smtClean="0">
                <a:solidFill>
                  <a:schemeClr val="bg1"/>
                </a:solidFill>
                <a:latin typeface="Courier New" pitchFamily="49" charset="0"/>
                <a:cs typeface="Courier New" pitchFamily="49" charset="0"/>
              </a:rPr>
              <a:t>facit</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eorum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claritatem</a:t>
            </a:r>
            <a:r>
              <a:rPr lang="en-US" sz="1600" dirty="0" smtClean="0">
                <a:solidFill>
                  <a:schemeClr val="bg1"/>
                </a:solidFill>
                <a:latin typeface="Courier New" pitchFamily="49" charset="0"/>
                <a:cs typeface="Courier New" pitchFamily="49" charset="0"/>
              </a:rPr>
              <a:t>. </a:t>
            </a:r>
            <a:r>
              <a:rPr lang="en-US" sz="1600" dirty="0" err="1" smtClean="0">
                <a:solidFill>
                  <a:schemeClr val="bg1"/>
                </a:solidFill>
                <a:latin typeface="Courier New" pitchFamily="49" charset="0"/>
                <a:cs typeface="Courier New" pitchFamily="49" charset="0"/>
              </a:rPr>
              <a:t>Investigationes</a:t>
            </a:r>
            <a:endParaRPr lang="en-US" sz="1600" dirty="0" smtClean="0">
              <a:solidFill>
                <a:schemeClr val="bg1"/>
              </a:solidFill>
              <a:latin typeface="Courier New" pitchFamily="49" charset="0"/>
              <a:cs typeface="Courier New" pitchFamily="49" charset="0"/>
            </a:endParaRPr>
          </a:p>
          <a:p>
            <a:pPr algn="just"/>
            <a:endParaRPr lang="en-US" sz="1600" dirty="0" smtClean="0">
              <a:solidFill>
                <a:schemeClr val="bg1"/>
              </a:solidFill>
              <a:latin typeface="Courier New" pitchFamily="49" charset="0"/>
              <a:cs typeface="Courier New" pitchFamily="49" charset="0"/>
            </a:endParaRPr>
          </a:p>
          <a:p>
            <a:pPr algn="just"/>
            <a:endParaRPr lang="en-US" sz="1600" dirty="0">
              <a:solidFill>
                <a:schemeClr val="bg1"/>
              </a:solidFill>
              <a:latin typeface="Courier New" pitchFamily="49" charset="0"/>
              <a:cs typeface="Courier New" pitchFamily="49"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2743200" cy="914400"/>
          </a:xfrm>
        </p:spPr>
        <p:txBody>
          <a:bodyPr/>
          <a:lstStyle/>
          <a:p>
            <a:r>
              <a:rPr lang="en-US" dirty="0" smtClean="0"/>
              <a:t>APP 7</a:t>
            </a:r>
            <a:endParaRPr lang="en-US" dirty="0"/>
          </a:p>
        </p:txBody>
      </p:sp>
      <p:sp>
        <p:nvSpPr>
          <p:cNvPr id="4" name="Rectangle 3"/>
          <p:cNvSpPr/>
          <p:nvPr/>
        </p:nvSpPr>
        <p:spPr>
          <a:xfrm>
            <a:off x="762000" y="838200"/>
            <a:ext cx="5334000" cy="74676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HOME&amp;quot;&quot;/&gt;&lt;property id=&quot;20307&quot; value=&quot;256&quot;/&gt;&lt;/object&gt;&lt;object type=&quot;3&quot; unique_id=&quot;10005&quot;&gt;&lt;property id=&quot;20148&quot; value=&quot;5&quot;/&gt;&lt;property id=&quot;20300&quot; value=&quot;Slide 3 - &amp;quot;CONTACTS&amp;quot;&quot;/&gt;&lt;property id=&quot;20307&quot; value=&quot;257&quot;/&gt;&lt;/object&gt;&lt;object type=&quot;3&quot; unique_id=&quot;10006&quot;&gt;&lt;property id=&quot;20148&quot; value=&quot;5&quot;/&gt;&lt;property id=&quot;20300&quot; value=&quot;Slide 4 - &amp;quot;MAIL&amp;quot;&quot;/&gt;&lt;property id=&quot;20307&quot; value=&quot;258&quot;/&gt;&lt;/object&gt;&lt;object type=&quot;3&quot; unique_id=&quot;10007&quot;&gt;&lt;property id=&quot;20148&quot; value=&quot;5&quot;/&gt;&lt;property id=&quot;20300&quot; value=&quot;Slide 5 - &amp;quot;WEATHER&amp;quot;&quot;/&gt;&lt;property id=&quot;20307&quot; value=&quot;259&quot;/&gt;&lt;/object&gt;&lt;object type=&quot;3&quot; unique_id=&quot;10008&quot;&gt;&lt;property id=&quot;20148&quot; value=&quot;5&quot;/&gt;&lt;property id=&quot;20300&quot; value=&quot;Slide 6 - &amp;quot;iPOD&amp;quot;&quot;/&gt;&lt;property id=&quot;20307&quot; value=&quot;260&quot;/&gt;&lt;/object&gt;&lt;object type=&quot;3&quot; unique_id=&quot;10009&quot;&gt;&lt;property id=&quot;20148&quot; value=&quot;5&quot;/&gt;&lt;property id=&quot;20300&quot; value=&quot;Slide 7 - &amp;quot;PHOTOS&amp;quot;&quot;/&gt;&lt;property id=&quot;20307&quot; value=&quot;261&quot;/&gt;&lt;/object&gt;&lt;object type=&quot;3&quot; unique_id=&quot;10010&quot;&gt;&lt;property id=&quot;20148&quot; value=&quot;5&quot;/&gt;&lt;property id=&quot;20300&quot; value=&quot;Slide 8 - &amp;quot;NEWS&amp;quot;&quot;/&gt;&lt;property id=&quot;20307&quot; value=&quot;262&quot;/&gt;&lt;/object&gt;&lt;object type=&quot;3&quot; unique_id=&quot;10011&quot;&gt;&lt;property id=&quot;20148&quot; value=&quot;5&quot;/&gt;&lt;property id=&quot;20300&quot; value=&quot;Slide 9 - &amp;quot;APP 7&amp;quot;&quot;/&gt;&lt;property id=&quot;20307&quot; value=&quot;263&quot;/&gt;&lt;/object&gt;&lt;object type=&quot;3&quot; unique_id=&quot;10012&quot;&gt;&lt;property id=&quot;20148&quot; value=&quot;5&quot;/&gt;&lt;property id=&quot;20300&quot; value=&quot;Slide 10 - &amp;quot;APP 8&amp;quot;&quot;/&gt;&lt;property id=&quot;20307&quot; value=&quot;264&quot;/&gt;&lt;/object&gt;&lt;object type=&quot;3&quot; unique_id=&quot;10026&quot;&gt;&lt;property id=&quot;20148&quot; value=&quot;5&quot;/&gt;&lt;property id=&quot;20300&quot; value=&quot;Slide 1 - &amp;quot;LOAD&amp;quot;&quot;/&gt;&lt;property id=&quot;20307&quot; value=&quot;26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431</Words>
  <Application>Microsoft Office PowerPoint</Application>
  <PresentationFormat>On-screen Show (4:3)</PresentationFormat>
  <Paragraphs>94</Paragraphs>
  <Slides>11</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Old English Text MT</vt:lpstr>
      <vt:lpstr>Verdana</vt:lpstr>
      <vt:lpstr>Webdings</vt:lpstr>
      <vt:lpstr>Office Theme</vt:lpstr>
      <vt:lpstr>LOAD</vt:lpstr>
      <vt:lpstr>HOME</vt:lpstr>
      <vt:lpstr>CONTACTS</vt:lpstr>
      <vt:lpstr>MAIL</vt:lpstr>
      <vt:lpstr>WEATHER</vt:lpstr>
      <vt:lpstr>iPOD</vt:lpstr>
      <vt:lpstr>PHOTOS</vt:lpstr>
      <vt:lpstr>NEWS</vt:lpstr>
      <vt:lpstr>APP 7</vt:lpstr>
      <vt:lpstr>APP 8</vt:lpstr>
      <vt:lpstr>APP 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McCarthy</dc:creator>
  <cp:lastModifiedBy>Fitzpatrick,Jack</cp:lastModifiedBy>
  <cp:revision>51</cp:revision>
  <dcterms:created xsi:type="dcterms:W3CDTF">2012-02-08T23:30:21Z</dcterms:created>
  <dcterms:modified xsi:type="dcterms:W3CDTF">2015-10-07T16:58:28Z</dcterms:modified>
</cp:coreProperties>
</file>