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5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4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1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5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1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1220C-004B-4C7F-B9F3-EB5173BC5EA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2C6C0-023A-4AD3-8440-169614BC4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3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44" y="0"/>
            <a:ext cx="5210956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97" y="2922032"/>
            <a:ext cx="5271753" cy="39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0"/>
            <a:ext cx="396597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41" y="3429000"/>
            <a:ext cx="220860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44" y="0"/>
            <a:ext cx="1688306" cy="277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178969"/>
            <a:ext cx="2101454" cy="36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0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354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600450"/>
            <a:ext cx="21383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36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414837"/>
            <a:ext cx="51435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351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332685"/>
            <a:ext cx="5143500" cy="25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8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407569"/>
            <a:ext cx="5143500" cy="34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9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500437"/>
            <a:ext cx="51435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171700"/>
            <a:ext cx="5143500" cy="253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2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27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5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55" y="2772966"/>
            <a:ext cx="249216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392091"/>
            <a:ext cx="5143500" cy="34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Fitzpatrick,Jack</dc:creator>
  <cp:lastModifiedBy>Fitzpatrick,Jack</cp:lastModifiedBy>
  <cp:revision>1</cp:revision>
  <dcterms:created xsi:type="dcterms:W3CDTF">2018-02-16T19:06:24Z</dcterms:created>
  <dcterms:modified xsi:type="dcterms:W3CDTF">2018-02-16T19:06:45Z</dcterms:modified>
</cp:coreProperties>
</file>