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1" r:id="rId3"/>
    <p:sldId id="260" r:id="rId4"/>
    <p:sldId id="257" r:id="rId5"/>
    <p:sldId id="258" r:id="rId6"/>
    <p:sldId id="259" r:id="rId7"/>
    <p:sldId id="264" r:id="rId8"/>
    <p:sldId id="266" r:id="rId9"/>
    <p:sldId id="261" r:id="rId10"/>
    <p:sldId id="262" r:id="rId11"/>
    <p:sldId id="263" r:id="rId12"/>
    <p:sldId id="268" r:id="rId13"/>
    <p:sldId id="267" r:id="rId14"/>
    <p:sldId id="289" r:id="rId15"/>
    <p:sldId id="290" r:id="rId16"/>
    <p:sldId id="269" r:id="rId17"/>
    <p:sldId id="270" r:id="rId18"/>
    <p:sldId id="271" r:id="rId19"/>
    <p:sldId id="272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3" r:id="rId34"/>
    <p:sldId id="292" r:id="rId3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E72810C-6367-4126-8D85-918D7DBCB26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B13A201-BA51-4183-BD65-05F5367EC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955B6B6-706D-48AD-833C-E7B15CDC4061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36025F9-7218-4FA7-8C0C-A305A06E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25F9-7218-4FA7-8C0C-A305A06E42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6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DB4-6DBF-40B8-A069-1827E0F9A41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2828-41EA-493B-AEB7-20C0BC7C8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DB4-6DBF-40B8-A069-1827E0F9A41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2828-41EA-493B-AEB7-20C0BC7C8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DB4-6DBF-40B8-A069-1827E0F9A41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2828-41EA-493B-AEB7-20C0BC7C803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53811-8573-498B-91DB-A01060348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7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9ACD0-07A8-45D9-83E4-832ADD9B6F93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E425-6B05-4F5F-AF46-602837856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1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DB4-6DBF-40B8-A069-1827E0F9A41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2828-41EA-493B-AEB7-20C0BC7C80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DB4-6DBF-40B8-A069-1827E0F9A41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2828-41EA-493B-AEB7-20C0BC7C8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DB4-6DBF-40B8-A069-1827E0F9A41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2828-41EA-493B-AEB7-20C0BC7C80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DB4-6DBF-40B8-A069-1827E0F9A41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2828-41EA-493B-AEB7-20C0BC7C8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DB4-6DBF-40B8-A069-1827E0F9A41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2828-41EA-493B-AEB7-20C0BC7C8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DB4-6DBF-40B8-A069-1827E0F9A41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2828-41EA-493B-AEB7-20C0BC7C8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DB4-6DBF-40B8-A069-1827E0F9A41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2828-41EA-493B-AEB7-20C0BC7C803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BDB4-6DBF-40B8-A069-1827E0F9A41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2828-41EA-493B-AEB7-20C0BC7C80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E1BDB4-6DBF-40B8-A069-1827E0F9A41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19B2828-41EA-493B-AEB7-20C0BC7C80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Q33-NVyVjTA" TargetMode="External"/><Relationship Id="rId5" Type="http://schemas.openxmlformats.org/officeDocument/2006/relationships/hyperlink" Target="http://www.allonlinefree.com/holy-kaaba-live-streaming-24-hours-a-day/" TargetMode="External"/><Relationship Id="rId4" Type="http://schemas.openxmlformats.org/officeDocument/2006/relationships/hyperlink" Target="http://kaabalive.com/holy_kaaba_mp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1dKEaYa8o8&amp;feature=gv&amp;hl=en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zeu.ask.com/r?t=p&amp;d=eu&amp;s=uk&amp;c=p&amp;l=dir&amp;o=0&amp;sv=0a652849&amp;ip=c35d152a&amp;id=D1793964FE8501DE5976FB5A4E90279B&amp;q=collapsed+house+&amp;p=8&amp;qs=31&amp;ac=18&amp;g=62491kNtc96vYI&amp;en=pi&amp;io=14&amp;ep=&amp;eo=&amp;b=img&amp;bc=&amp;br=&amp;tp=d&amp;ec=16&amp;pt=%20&amp;ex=&amp;url=http://www.adrc.or.jp/publications/Niigata_EQ/Niigata_Earthquake.htm&amp;u=http://images.uk.ask.com/fr?q=collapsed+house+&amp;desturi=http://www.adrc.or.jp/publications/Niigata_EQ/Niigata_Earthquake.htm&amp;fm=i&amp;ac=18&amp;ftURI=http://images.uk.ask.com/fr?q=collapsed+house+&amp;desturi=http://www.adrc.or.jp/publications/Niigata_EQ/Niigata_Earthquake.htm&amp;imagesrc=http://www.adrc.or.jp/publications/Niigata_EQ/Niigata_Earthquake.files/image030.jpg&amp;thumbsrc=http://65.214.37.88/ts?t=8514785499340901839&amp;thumbuselocalisedstatic=false&amp;fn=image030.jpg&amp;f=2&amp;fm=i&amp;ftbURI=http://images.uk.ask.com/pictures?q=collapsed+house+&amp;page=8&amp;qt=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pcbfxtdoI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.uk/imgres?imgurl=http://www.fraefife.co.uk/ISLAM%20Father%20whispering%20the%20prayer%20words%20to%20new%20baby%20IS14714.jpg&amp;imgrefurl=http://www.fraefife.co.uk/Homebody.htm&amp;h=1812&amp;w=2598&amp;sz=214&amp;tbnid=prLRlH48hZWPjM:&amp;tbnh=104&amp;tbnw=150&amp;hl=en&amp;start=1&amp;prev=/images?q=baby+muslim+father&amp;svnum=10&amp;hl=en&amp;lr=lang_en&amp;ie=UTF-8&amp;sa=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french.pomona.edu/French110/Fall2003/Ben/muslim%20man.jpg&amp;imgrefurl=http://www.french.pomona.edu/French110/Fall2003/Ben/Ben_Cheryl_Raketa.html&amp;h=471&amp;w=348&amp;sz=45&amp;tbnid=AsHoP9cVpo-YZM:&amp;tbnh=125&amp;tbnw=92&amp;hl=en&amp;start=4&amp;prev=/images?q=muslim+man&amp;svnum=10&amp;hl=en&amp;lr=lang_en&amp;ie=UTF-8&amp;sa=N" TargetMode="External"/><Relationship Id="rId2" Type="http://schemas.openxmlformats.org/officeDocument/2006/relationships/hyperlink" Target="http://images.google.co.uk/imgres?imgurl=http://www.fraefife.co.uk/ISLAM%20Father%20whispering%20the%20prayer%20words%20to%20new%20baby%20IS14714.jpg&amp;imgrefurl=http://www.fraefife.co.uk/Homebody.htm&amp;h=1812&amp;w=2598&amp;sz=214&amp;tbnid=prLRlH48hZWPjM:&amp;tbnh=104&amp;tbnw=150&amp;hl=en&amp;start=1&amp;prev=/images?q=baby+muslim+father&amp;svnum=10&amp;hl=en&amp;lr=lang_en&amp;ie=UTF-8&amp;sa=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live.gph.gov.sa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story/opinion/2015/03/18/christianity-isil-islam-religion-column/24847699/" TargetMode="External"/><Relationship Id="rId2" Type="http://schemas.openxmlformats.org/officeDocument/2006/relationships/hyperlink" Target="http://www.newsweek.com/theres-no-place-terror-teachings-islam-31443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F_wnFj3Jsg&amp;feature=youtu.be&amp;hd=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World’s Second Largest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Ka'bah19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0"/>
            <a:ext cx="6781800" cy="6858000"/>
          </a:xfrm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600200" y="304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1910</a:t>
            </a:r>
          </a:p>
        </p:txBody>
      </p:sp>
    </p:spTree>
    <p:extLst>
      <p:ext uri="{BB962C8B-B14F-4D97-AF65-F5344CB8AC3E}">
        <p14:creationId xmlns:p14="http://schemas.microsoft.com/office/powerpoint/2010/main" val="38106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Ka'bah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7200"/>
            <a:ext cx="9144000" cy="5951538"/>
          </a:xfrm>
        </p:spPr>
      </p:pic>
    </p:spTree>
    <p:extLst>
      <p:ext uri="{BB962C8B-B14F-4D97-AF65-F5344CB8AC3E}">
        <p14:creationId xmlns:p14="http://schemas.microsoft.com/office/powerpoint/2010/main" val="8603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aj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4"/>
          </p:cNvPr>
          <p:cNvSpPr txBox="1"/>
          <p:nvPr/>
        </p:nvSpPr>
        <p:spPr>
          <a:xfrm>
            <a:off x="685800" y="0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Live Streaming</a:t>
            </a:r>
            <a:endParaRPr lang="en-US" dirty="0"/>
          </a:p>
        </p:txBody>
      </p:sp>
      <p:sp>
        <p:nvSpPr>
          <p:cNvPr id="3" name="TextBox 2">
            <a:hlinkClick r:id="rId6"/>
          </p:cNvPr>
          <p:cNvSpPr txBox="1"/>
          <p:nvPr/>
        </p:nvSpPr>
        <p:spPr>
          <a:xfrm>
            <a:off x="6172200" y="0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Humanities – Golden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942975" y="646113"/>
            <a:ext cx="8201025" cy="985837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 eaLnBrk="1" hangingPunct="1">
              <a:defRPr/>
            </a:pPr>
            <a:r>
              <a:rPr lang="en-US" sz="4600" kern="1200" dirty="0">
                <a:solidFill>
                  <a:srgbClr val="C0F7FF"/>
                </a:solidFill>
              </a:rPr>
              <a:t>Muhammad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Rich people felt threatened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No more pilgrims will visit Mecca and buy their goods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Started to persecute Muhammad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Fled to </a:t>
            </a:r>
            <a:r>
              <a:rPr lang="en-US" dirty="0" err="1" smtClean="0">
                <a:solidFill>
                  <a:srgbClr val="FFC000"/>
                </a:solidFill>
              </a:rPr>
              <a:t>Yathrib</a:t>
            </a:r>
            <a:r>
              <a:rPr lang="en-US" dirty="0" smtClean="0">
                <a:solidFill>
                  <a:srgbClr val="FFC000"/>
                </a:solidFill>
              </a:rPr>
              <a:t> [</a:t>
            </a:r>
            <a:r>
              <a:rPr lang="en-US" dirty="0" err="1" smtClean="0">
                <a:solidFill>
                  <a:srgbClr val="FFC000"/>
                </a:solidFill>
              </a:rPr>
              <a:t>Madina</a:t>
            </a:r>
            <a:r>
              <a:rPr lang="en-US" dirty="0" smtClean="0">
                <a:solidFill>
                  <a:srgbClr val="FFC000"/>
                </a:solidFill>
              </a:rPr>
              <a:t>] in 622 (“Year of Migration”)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First year of Muslim calendar 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630 – peaceful takeover of Mecca</a:t>
            </a:r>
            <a:r>
              <a:rPr lang="en-US" sz="1200" dirty="0" smtClean="0">
                <a:solidFill>
                  <a:srgbClr val="FFC000"/>
                </a:solidFill>
                <a:hlinkClick r:id="rId2"/>
              </a:rPr>
              <a:t> </a:t>
            </a:r>
            <a:endParaRPr lang="en-US" sz="1200" dirty="0" smtClean="0">
              <a:solidFill>
                <a:srgbClr val="FFC000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632 – Muhammad Dies</a:t>
            </a:r>
            <a:endParaRPr lang="en-US" sz="12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Caliph – The leader of the Muslim community </a:t>
            </a:r>
            <a:r>
              <a:rPr lang="en-US" dirty="0">
                <a:solidFill>
                  <a:srgbClr val="FFC000"/>
                </a:solidFill>
              </a:rPr>
              <a:t>w</a:t>
            </a:r>
            <a:r>
              <a:rPr lang="en-US" dirty="0" smtClean="0">
                <a:solidFill>
                  <a:srgbClr val="FFC000"/>
                </a:solidFill>
              </a:rPr>
              <a:t>ho succeeded Muhammad after his death.</a:t>
            </a:r>
          </a:p>
        </p:txBody>
      </p:sp>
    </p:spTree>
    <p:extLst>
      <p:ext uri="{BB962C8B-B14F-4D97-AF65-F5344CB8AC3E}">
        <p14:creationId xmlns:p14="http://schemas.microsoft.com/office/powerpoint/2010/main" val="19750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Islamic Schism (split)</a:t>
            </a:r>
          </a:p>
        </p:txBody>
      </p:sp>
      <p:sp>
        <p:nvSpPr>
          <p:cNvPr id="34819" name="Oval 14"/>
          <p:cNvSpPr>
            <a:spLocks noChangeArrowheads="1"/>
          </p:cNvSpPr>
          <p:nvPr/>
        </p:nvSpPr>
        <p:spPr bwMode="auto">
          <a:xfrm>
            <a:off x="1447800" y="2133600"/>
            <a:ext cx="4616450" cy="411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Oval 15"/>
          <p:cNvSpPr>
            <a:spLocks noChangeArrowheads="1"/>
          </p:cNvSpPr>
          <p:nvPr/>
        </p:nvSpPr>
        <p:spPr bwMode="auto">
          <a:xfrm>
            <a:off x="3657600" y="2133600"/>
            <a:ext cx="4616450" cy="411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16"/>
          <p:cNvSpPr txBox="1">
            <a:spLocks noChangeArrowheads="1"/>
          </p:cNvSpPr>
          <p:nvPr/>
        </p:nvSpPr>
        <p:spPr bwMode="auto">
          <a:xfrm>
            <a:off x="228600" y="2209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Sunni</a:t>
            </a:r>
          </a:p>
        </p:txBody>
      </p:sp>
      <p:sp>
        <p:nvSpPr>
          <p:cNvPr id="34822" name="Text Box 17"/>
          <p:cNvSpPr txBox="1">
            <a:spLocks noChangeArrowheads="1"/>
          </p:cNvSpPr>
          <p:nvPr/>
        </p:nvSpPr>
        <p:spPr bwMode="auto">
          <a:xfrm>
            <a:off x="7467600" y="2133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Shia</a:t>
            </a:r>
          </a:p>
        </p:txBody>
      </p:sp>
      <p:sp>
        <p:nvSpPr>
          <p:cNvPr id="34823" name="Text Box 18"/>
          <p:cNvSpPr txBox="1">
            <a:spLocks noChangeArrowheads="1"/>
          </p:cNvSpPr>
          <p:nvPr/>
        </p:nvSpPr>
        <p:spPr bwMode="auto">
          <a:xfrm>
            <a:off x="1676400" y="3581400"/>
            <a:ext cx="1981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/>
              <a:t>Larger group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/>
              <a:t>Followed Rightly Guided Caliphs</a:t>
            </a:r>
          </a:p>
        </p:txBody>
      </p:sp>
      <p:sp>
        <p:nvSpPr>
          <p:cNvPr id="34824" name="Text Box 19"/>
          <p:cNvSpPr txBox="1">
            <a:spLocks noChangeArrowheads="1"/>
          </p:cNvSpPr>
          <p:nvPr/>
        </p:nvSpPr>
        <p:spPr bwMode="auto">
          <a:xfrm>
            <a:off x="5897739" y="3124200"/>
            <a:ext cx="23622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dirty="0"/>
              <a:t>Smaller group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000" dirty="0"/>
          </a:p>
          <a:p>
            <a:pPr eaLnBrk="1" hangingPunct="1">
              <a:spcBef>
                <a:spcPct val="50000"/>
              </a:spcBef>
            </a:pPr>
            <a:endParaRPr lang="en-US" sz="20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dirty="0"/>
              <a:t>Believed caliphs should be </a:t>
            </a:r>
            <a:r>
              <a:rPr lang="en-US" sz="2000" dirty="0" smtClean="0"/>
              <a:t>descendants </a:t>
            </a:r>
            <a:r>
              <a:rPr lang="en-US" sz="2000" dirty="0"/>
              <a:t>of Ali (Muhammad’s son-in-law)</a:t>
            </a:r>
          </a:p>
        </p:txBody>
      </p:sp>
      <p:sp>
        <p:nvSpPr>
          <p:cNvPr id="34825" name="Text Box 20"/>
          <p:cNvSpPr txBox="1">
            <a:spLocks noChangeArrowheads="1"/>
          </p:cNvSpPr>
          <p:nvPr/>
        </p:nvSpPr>
        <p:spPr bwMode="auto">
          <a:xfrm>
            <a:off x="4038600" y="3352800"/>
            <a:ext cx="1676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-Pillars of Islam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-recognize each other as Muslims</a:t>
            </a:r>
          </a:p>
        </p:txBody>
      </p:sp>
    </p:spTree>
    <p:extLst>
      <p:ext uri="{BB962C8B-B14F-4D97-AF65-F5344CB8AC3E}">
        <p14:creationId xmlns:p14="http://schemas.microsoft.com/office/powerpoint/2010/main" val="35276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/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5334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By the end of the lesson you will: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4400" dirty="0" smtClean="0">
                <a:solidFill>
                  <a:srgbClr val="FFC000"/>
                </a:solidFill>
                <a:latin typeface="Arial Unicode MS" pitchFamily="34" charset="-128"/>
              </a:rPr>
              <a:t>Know what is meant by the ‘Five Pillars of Islam’.</a:t>
            </a:r>
          </a:p>
          <a:p>
            <a:pPr eaLnBrk="1" hangingPunct="1">
              <a:lnSpc>
                <a:spcPct val="90000"/>
              </a:lnSpc>
            </a:pPr>
            <a:r>
              <a:rPr lang="en-GB" sz="4400" dirty="0" smtClean="0">
                <a:solidFill>
                  <a:srgbClr val="FFC000"/>
                </a:solidFill>
                <a:latin typeface="Arial Unicode MS" pitchFamily="34" charset="-128"/>
              </a:rPr>
              <a:t>Understand why the Five Pillars of Islam are important to Muslims.</a:t>
            </a:r>
          </a:p>
        </p:txBody>
      </p:sp>
      <p:pic>
        <p:nvPicPr>
          <p:cNvPr id="2052" name="Picture 4" descr="Islam Symbol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0999"/>
            <a:ext cx="1143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slam Symbol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799"/>
            <a:ext cx="1143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9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Pillars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GB" sz="4800" dirty="0" smtClean="0">
                <a:solidFill>
                  <a:srgbClr val="FFC000"/>
                </a:solidFill>
                <a:latin typeface="Arial Unicode MS" pitchFamily="34" charset="-128"/>
              </a:rPr>
              <a:t>In the Middle East every house was supported on pillars.</a:t>
            </a:r>
          </a:p>
        </p:txBody>
      </p:sp>
      <p:pic>
        <p:nvPicPr>
          <p:cNvPr id="3077" name="Picture 5" descr="antique wood pillars, designer pillars manufactu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43434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7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Pillars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990600"/>
            <a:ext cx="8458200" cy="4114800"/>
          </a:xfrm>
        </p:spPr>
        <p:txBody>
          <a:bodyPr/>
          <a:lstStyle/>
          <a:p>
            <a:pPr eaLnBrk="1" hangingPunct="1"/>
            <a:r>
              <a:rPr lang="en-GB" sz="4400" dirty="0" smtClean="0">
                <a:solidFill>
                  <a:srgbClr val="FFC000"/>
                </a:solidFill>
                <a:latin typeface="Arial Unicode MS" pitchFamily="34" charset="-128"/>
              </a:rPr>
              <a:t>What would happen if one of the pillars of a house was removed?</a:t>
            </a:r>
          </a:p>
          <a:p>
            <a:pPr eaLnBrk="1" hangingPunct="1"/>
            <a:r>
              <a:rPr lang="en-GB" sz="4400" dirty="0" smtClean="0">
                <a:solidFill>
                  <a:srgbClr val="FFC000"/>
                </a:solidFill>
                <a:latin typeface="Arial Unicode MS" pitchFamily="34" charset="-128"/>
              </a:rPr>
              <a:t>It would become weaker or may even collapse.</a:t>
            </a:r>
          </a:p>
        </p:txBody>
      </p:sp>
      <p:pic>
        <p:nvPicPr>
          <p:cNvPr id="4103" name="Picture 7" descr="ts?t=851478549934090183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429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The Five Pillars of Islam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114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tabLst>
                <a:tab pos="6569075" algn="l"/>
              </a:tabLst>
            </a:pPr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The religion of Islam is like a house supported by five pillars.</a:t>
            </a:r>
          </a:p>
          <a:p>
            <a:pPr eaLnBrk="1" hangingPunct="1">
              <a:lnSpc>
                <a:spcPct val="90000"/>
              </a:lnSpc>
              <a:tabLst>
                <a:tab pos="6569075" algn="l"/>
              </a:tabLst>
            </a:pPr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These are five rules or principles that a Muslim must follow.</a:t>
            </a:r>
          </a:p>
          <a:p>
            <a:pPr>
              <a:lnSpc>
                <a:spcPct val="90000"/>
              </a:lnSpc>
              <a:tabLst>
                <a:tab pos="6569075" algn="l"/>
              </a:tabLst>
            </a:pPr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The Five Pillars of Islam help a Muslim to worship Allah and guide his daily life</a:t>
            </a:r>
            <a:r>
              <a:rPr lang="en-GB" sz="4000" dirty="0">
                <a:solidFill>
                  <a:srgbClr val="FFC000"/>
                </a:solidFill>
                <a:latin typeface="Arial Unicode MS" pitchFamily="34" charset="-128"/>
              </a:rPr>
              <a:t>. In doing so, they are fully supporting Islam and it helps him/her to be a better Muslim</a:t>
            </a:r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.</a:t>
            </a:r>
          </a:p>
          <a:p>
            <a:pPr>
              <a:lnSpc>
                <a:spcPct val="90000"/>
              </a:lnSpc>
              <a:tabLst>
                <a:tab pos="6569075" algn="l"/>
              </a:tabLst>
            </a:pPr>
            <a:r>
              <a:rPr lang="en-GB" sz="4000" dirty="0">
                <a:solidFill>
                  <a:srgbClr val="FFC000"/>
                </a:solidFill>
                <a:latin typeface="Arial Unicode MS" pitchFamily="34" charset="-128"/>
              </a:rPr>
              <a:t>A true Muslim will try to keep all Five Pillars of Islam</a:t>
            </a:r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.</a:t>
            </a:r>
            <a:endParaRPr lang="en-GB" sz="4000" dirty="0">
              <a:solidFill>
                <a:srgbClr val="FFC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7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7408333" cy="4754563"/>
          </a:xfrm>
        </p:spPr>
        <p:txBody>
          <a:bodyPr/>
          <a:lstStyle/>
          <a:p>
            <a:r>
              <a:rPr lang="en-US" dirty="0" smtClean="0"/>
              <a:t>The students will understand the meaning of the word Islam.</a:t>
            </a:r>
          </a:p>
          <a:p>
            <a:r>
              <a:rPr lang="en-US" dirty="0"/>
              <a:t>The students </a:t>
            </a:r>
            <a:r>
              <a:rPr lang="en-US" dirty="0" smtClean="0"/>
              <a:t>will be able to explain Muhammad’s life and how it led to the development of Islam.</a:t>
            </a:r>
          </a:p>
          <a:p>
            <a:r>
              <a:rPr lang="en-US" dirty="0" smtClean="0"/>
              <a:t>The students will be able to recall the name of the Islamic God, the Five Pillars of Islamic Faith, and the Holy Book of the Muslims.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3505200" y="541020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304800" y="2209800"/>
            <a:ext cx="1752600" cy="4343400"/>
            <a:chOff x="576" y="1344"/>
            <a:chExt cx="1104" cy="2736"/>
          </a:xfrm>
        </p:grpSpPr>
        <p:sp>
          <p:nvSpPr>
            <p:cNvPr id="7190" name="Rectangle 6"/>
            <p:cNvSpPr>
              <a:spLocks noChangeArrowheads="1"/>
            </p:cNvSpPr>
            <p:nvPr/>
          </p:nvSpPr>
          <p:spPr bwMode="auto">
            <a:xfrm>
              <a:off x="864" y="1824"/>
              <a:ext cx="528" cy="17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F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A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I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T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h</a:t>
              </a:r>
            </a:p>
          </p:txBody>
        </p:sp>
        <p:sp>
          <p:nvSpPr>
            <p:cNvPr id="7191" name="AutoShape 7"/>
            <p:cNvSpPr>
              <a:spLocks noChangeArrowheads="1"/>
            </p:cNvSpPr>
            <p:nvPr/>
          </p:nvSpPr>
          <p:spPr bwMode="auto">
            <a:xfrm>
              <a:off x="576" y="1344"/>
              <a:ext cx="1104" cy="480"/>
            </a:xfrm>
            <a:custGeom>
              <a:avLst/>
              <a:gdLst>
                <a:gd name="T0" fmla="*/ 966 w 21600"/>
                <a:gd name="T1" fmla="*/ 240 h 21600"/>
                <a:gd name="T2" fmla="*/ 552 w 21600"/>
                <a:gd name="T3" fmla="*/ 480 h 21600"/>
                <a:gd name="T4" fmla="*/ 138 w 21600"/>
                <a:gd name="T5" fmla="*/ 240 h 21600"/>
                <a:gd name="T6" fmla="*/ 5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>
                  <a:latin typeface="Arial Unicode MS" pitchFamily="34" charset="-128"/>
                </a:rPr>
                <a:t>Shahadah</a:t>
              </a:r>
            </a:p>
          </p:txBody>
        </p:sp>
        <p:sp>
          <p:nvSpPr>
            <p:cNvPr id="7192" name="AutoShape 8"/>
            <p:cNvSpPr>
              <a:spLocks noChangeArrowheads="1"/>
            </p:cNvSpPr>
            <p:nvPr/>
          </p:nvSpPr>
          <p:spPr bwMode="auto">
            <a:xfrm rot="10800000">
              <a:off x="576" y="3600"/>
              <a:ext cx="1104" cy="480"/>
            </a:xfrm>
            <a:custGeom>
              <a:avLst/>
              <a:gdLst>
                <a:gd name="T0" fmla="*/ 966 w 21600"/>
                <a:gd name="T1" fmla="*/ 240 h 21600"/>
                <a:gd name="T2" fmla="*/ 552 w 21600"/>
                <a:gd name="T3" fmla="*/ 480 h 21600"/>
                <a:gd name="T4" fmla="*/ 138 w 21600"/>
                <a:gd name="T5" fmla="*/ 240 h 21600"/>
                <a:gd name="T6" fmla="*/ 5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1981200" y="2209800"/>
            <a:ext cx="1752600" cy="4343400"/>
            <a:chOff x="576" y="1344"/>
            <a:chExt cx="1104" cy="2736"/>
          </a:xfrm>
        </p:grpSpPr>
        <p:sp>
          <p:nvSpPr>
            <p:cNvPr id="7187" name="Rectangle 11"/>
            <p:cNvSpPr>
              <a:spLocks noChangeArrowheads="1"/>
            </p:cNvSpPr>
            <p:nvPr/>
          </p:nvSpPr>
          <p:spPr bwMode="auto">
            <a:xfrm>
              <a:off x="864" y="1824"/>
              <a:ext cx="528" cy="17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P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R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A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Y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E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r</a:t>
              </a:r>
            </a:p>
          </p:txBody>
        </p:sp>
        <p:sp>
          <p:nvSpPr>
            <p:cNvPr id="7188" name="AutoShape 12"/>
            <p:cNvSpPr>
              <a:spLocks noChangeArrowheads="1"/>
            </p:cNvSpPr>
            <p:nvPr/>
          </p:nvSpPr>
          <p:spPr bwMode="auto">
            <a:xfrm>
              <a:off x="576" y="1344"/>
              <a:ext cx="1104" cy="480"/>
            </a:xfrm>
            <a:custGeom>
              <a:avLst/>
              <a:gdLst>
                <a:gd name="T0" fmla="*/ 966 w 21600"/>
                <a:gd name="T1" fmla="*/ 240 h 21600"/>
                <a:gd name="T2" fmla="*/ 552 w 21600"/>
                <a:gd name="T3" fmla="*/ 480 h 21600"/>
                <a:gd name="T4" fmla="*/ 138 w 21600"/>
                <a:gd name="T5" fmla="*/ 240 h 21600"/>
                <a:gd name="T6" fmla="*/ 5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>
                  <a:latin typeface="Arial Unicode MS" pitchFamily="34" charset="-128"/>
                </a:rPr>
                <a:t>Salat</a:t>
              </a:r>
            </a:p>
          </p:txBody>
        </p:sp>
        <p:sp>
          <p:nvSpPr>
            <p:cNvPr id="7189" name="AutoShape 13"/>
            <p:cNvSpPr>
              <a:spLocks noChangeArrowheads="1"/>
            </p:cNvSpPr>
            <p:nvPr/>
          </p:nvSpPr>
          <p:spPr bwMode="auto">
            <a:xfrm rot="10800000">
              <a:off x="576" y="3600"/>
              <a:ext cx="1104" cy="480"/>
            </a:xfrm>
            <a:custGeom>
              <a:avLst/>
              <a:gdLst>
                <a:gd name="T0" fmla="*/ 966 w 21600"/>
                <a:gd name="T1" fmla="*/ 240 h 21600"/>
                <a:gd name="T2" fmla="*/ 552 w 21600"/>
                <a:gd name="T3" fmla="*/ 480 h 21600"/>
                <a:gd name="T4" fmla="*/ 138 w 21600"/>
                <a:gd name="T5" fmla="*/ 240 h 21600"/>
                <a:gd name="T6" fmla="*/ 5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3695700" y="2209800"/>
            <a:ext cx="1752600" cy="4343400"/>
            <a:chOff x="576" y="1344"/>
            <a:chExt cx="1104" cy="2736"/>
          </a:xfrm>
        </p:grpSpPr>
        <p:sp>
          <p:nvSpPr>
            <p:cNvPr id="7184" name="Rectangle 15"/>
            <p:cNvSpPr>
              <a:spLocks noChangeArrowheads="1"/>
            </p:cNvSpPr>
            <p:nvPr/>
          </p:nvSpPr>
          <p:spPr bwMode="auto">
            <a:xfrm>
              <a:off x="864" y="1824"/>
              <a:ext cx="528" cy="17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G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I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V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I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N</a:t>
              </a:r>
            </a:p>
            <a:p>
              <a:r>
                <a:rPr lang="en-GB" sz="2800">
                  <a:solidFill>
                    <a:schemeClr val="bg1"/>
                  </a:solidFill>
                  <a:latin typeface="Goudy Stout" pitchFamily="18" charset="0"/>
                </a:rPr>
                <a:t>g</a:t>
              </a:r>
            </a:p>
          </p:txBody>
        </p:sp>
        <p:sp>
          <p:nvSpPr>
            <p:cNvPr id="7185" name="AutoShape 16"/>
            <p:cNvSpPr>
              <a:spLocks noChangeArrowheads="1"/>
            </p:cNvSpPr>
            <p:nvPr/>
          </p:nvSpPr>
          <p:spPr bwMode="auto">
            <a:xfrm>
              <a:off x="576" y="1344"/>
              <a:ext cx="1104" cy="480"/>
            </a:xfrm>
            <a:custGeom>
              <a:avLst/>
              <a:gdLst>
                <a:gd name="T0" fmla="*/ 966 w 21600"/>
                <a:gd name="T1" fmla="*/ 240 h 21600"/>
                <a:gd name="T2" fmla="*/ 552 w 21600"/>
                <a:gd name="T3" fmla="*/ 480 h 21600"/>
                <a:gd name="T4" fmla="*/ 138 w 21600"/>
                <a:gd name="T5" fmla="*/ 240 h 21600"/>
                <a:gd name="T6" fmla="*/ 5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>
                  <a:latin typeface="Arial Unicode MS" pitchFamily="34" charset="-128"/>
                </a:rPr>
                <a:t>Zakat</a:t>
              </a:r>
            </a:p>
          </p:txBody>
        </p:sp>
        <p:sp>
          <p:nvSpPr>
            <p:cNvPr id="7186" name="AutoShape 17"/>
            <p:cNvSpPr>
              <a:spLocks noChangeArrowheads="1"/>
            </p:cNvSpPr>
            <p:nvPr/>
          </p:nvSpPr>
          <p:spPr bwMode="auto">
            <a:xfrm rot="10800000">
              <a:off x="576" y="3600"/>
              <a:ext cx="1104" cy="480"/>
            </a:xfrm>
            <a:custGeom>
              <a:avLst/>
              <a:gdLst>
                <a:gd name="T0" fmla="*/ 966 w 21600"/>
                <a:gd name="T1" fmla="*/ 240 h 21600"/>
                <a:gd name="T2" fmla="*/ 552 w 21600"/>
                <a:gd name="T3" fmla="*/ 480 h 21600"/>
                <a:gd name="T4" fmla="*/ 138 w 21600"/>
                <a:gd name="T5" fmla="*/ 240 h 21600"/>
                <a:gd name="T6" fmla="*/ 5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086600" y="2209800"/>
            <a:ext cx="1752600" cy="4343400"/>
            <a:chOff x="576" y="1344"/>
            <a:chExt cx="1104" cy="2736"/>
          </a:xfrm>
        </p:grpSpPr>
        <p:sp>
          <p:nvSpPr>
            <p:cNvPr id="7181" name="Rectangle 19"/>
            <p:cNvSpPr>
              <a:spLocks noChangeArrowheads="1"/>
            </p:cNvSpPr>
            <p:nvPr/>
          </p:nvSpPr>
          <p:spPr bwMode="auto">
            <a:xfrm>
              <a:off x="864" y="1824"/>
              <a:ext cx="528" cy="17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sz="1800">
                  <a:solidFill>
                    <a:schemeClr val="bg1"/>
                  </a:solidFill>
                  <a:latin typeface="Goudy Stout" pitchFamily="18" charset="0"/>
                </a:rPr>
                <a:t>P</a:t>
              </a:r>
            </a:p>
            <a:p>
              <a:r>
                <a:rPr lang="en-GB" sz="1800">
                  <a:solidFill>
                    <a:schemeClr val="bg1"/>
                  </a:solidFill>
                  <a:latin typeface="Goudy Stout" pitchFamily="18" charset="0"/>
                </a:rPr>
                <a:t>I</a:t>
              </a:r>
            </a:p>
            <a:p>
              <a:r>
                <a:rPr lang="en-GB" sz="1800">
                  <a:solidFill>
                    <a:schemeClr val="bg1"/>
                  </a:solidFill>
                  <a:latin typeface="Goudy Stout" pitchFamily="18" charset="0"/>
                </a:rPr>
                <a:t>L</a:t>
              </a:r>
            </a:p>
            <a:p>
              <a:r>
                <a:rPr lang="en-GB" sz="1800">
                  <a:solidFill>
                    <a:schemeClr val="bg1"/>
                  </a:solidFill>
                  <a:latin typeface="Goudy Stout" pitchFamily="18" charset="0"/>
                </a:rPr>
                <a:t>G</a:t>
              </a:r>
            </a:p>
            <a:p>
              <a:r>
                <a:rPr lang="en-GB" sz="1800">
                  <a:solidFill>
                    <a:schemeClr val="bg1"/>
                  </a:solidFill>
                  <a:latin typeface="Goudy Stout" pitchFamily="18" charset="0"/>
                </a:rPr>
                <a:t>R</a:t>
              </a:r>
            </a:p>
            <a:p>
              <a:r>
                <a:rPr lang="en-GB" sz="1800">
                  <a:solidFill>
                    <a:schemeClr val="bg1"/>
                  </a:solidFill>
                  <a:latin typeface="Goudy Stout" pitchFamily="18" charset="0"/>
                </a:rPr>
                <a:t>I</a:t>
              </a:r>
            </a:p>
            <a:p>
              <a:r>
                <a:rPr lang="en-GB" sz="1800">
                  <a:solidFill>
                    <a:schemeClr val="bg1"/>
                  </a:solidFill>
                  <a:latin typeface="Goudy Stout" pitchFamily="18" charset="0"/>
                </a:rPr>
                <a:t>M</a:t>
              </a:r>
            </a:p>
            <a:p>
              <a:r>
                <a:rPr lang="en-GB" sz="1800">
                  <a:solidFill>
                    <a:schemeClr val="bg1"/>
                  </a:solidFill>
                  <a:latin typeface="Goudy Stout" pitchFamily="18" charset="0"/>
                </a:rPr>
                <a:t>A</a:t>
              </a:r>
            </a:p>
            <a:p>
              <a:r>
                <a:rPr lang="en-GB" sz="1800">
                  <a:solidFill>
                    <a:schemeClr val="bg1"/>
                  </a:solidFill>
                  <a:latin typeface="Goudy Stout" pitchFamily="18" charset="0"/>
                </a:rPr>
                <a:t>G</a:t>
              </a:r>
            </a:p>
            <a:p>
              <a:r>
                <a:rPr lang="en-GB" sz="1800">
                  <a:solidFill>
                    <a:schemeClr val="bg1"/>
                  </a:solidFill>
                  <a:latin typeface="Goudy Stout" pitchFamily="18" charset="0"/>
                </a:rPr>
                <a:t>e</a:t>
              </a:r>
            </a:p>
          </p:txBody>
        </p:sp>
        <p:sp>
          <p:nvSpPr>
            <p:cNvPr id="7182" name="AutoShape 20"/>
            <p:cNvSpPr>
              <a:spLocks noChangeArrowheads="1"/>
            </p:cNvSpPr>
            <p:nvPr/>
          </p:nvSpPr>
          <p:spPr bwMode="auto">
            <a:xfrm>
              <a:off x="576" y="1344"/>
              <a:ext cx="1104" cy="480"/>
            </a:xfrm>
            <a:custGeom>
              <a:avLst/>
              <a:gdLst>
                <a:gd name="T0" fmla="*/ 966 w 21600"/>
                <a:gd name="T1" fmla="*/ 240 h 21600"/>
                <a:gd name="T2" fmla="*/ 552 w 21600"/>
                <a:gd name="T3" fmla="*/ 480 h 21600"/>
                <a:gd name="T4" fmla="*/ 138 w 21600"/>
                <a:gd name="T5" fmla="*/ 240 h 21600"/>
                <a:gd name="T6" fmla="*/ 5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/>
                <a:t>Hajj</a:t>
              </a:r>
            </a:p>
          </p:txBody>
        </p:sp>
        <p:sp>
          <p:nvSpPr>
            <p:cNvPr id="7183" name="AutoShape 21"/>
            <p:cNvSpPr>
              <a:spLocks noChangeArrowheads="1"/>
            </p:cNvSpPr>
            <p:nvPr/>
          </p:nvSpPr>
          <p:spPr bwMode="auto">
            <a:xfrm rot="10800000">
              <a:off x="576" y="3600"/>
              <a:ext cx="1104" cy="480"/>
            </a:xfrm>
            <a:custGeom>
              <a:avLst/>
              <a:gdLst>
                <a:gd name="T0" fmla="*/ 966 w 21600"/>
                <a:gd name="T1" fmla="*/ 240 h 21600"/>
                <a:gd name="T2" fmla="*/ 552 w 21600"/>
                <a:gd name="T3" fmla="*/ 480 h 21600"/>
                <a:gd name="T4" fmla="*/ 138 w 21600"/>
                <a:gd name="T5" fmla="*/ 240 h 21600"/>
                <a:gd name="T6" fmla="*/ 5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5410200" y="2209800"/>
            <a:ext cx="1752600" cy="4343400"/>
            <a:chOff x="576" y="1344"/>
            <a:chExt cx="1104" cy="2736"/>
          </a:xfrm>
        </p:grpSpPr>
        <p:sp>
          <p:nvSpPr>
            <p:cNvPr id="7178" name="Rectangle 23"/>
            <p:cNvSpPr>
              <a:spLocks noChangeArrowheads="1"/>
            </p:cNvSpPr>
            <p:nvPr/>
          </p:nvSpPr>
          <p:spPr bwMode="auto">
            <a:xfrm>
              <a:off x="864" y="1824"/>
              <a:ext cx="528" cy="17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sz="2700">
                  <a:solidFill>
                    <a:schemeClr val="bg1"/>
                  </a:solidFill>
                  <a:latin typeface="Goudy Stout" pitchFamily="18" charset="0"/>
                </a:rPr>
                <a:t>F</a:t>
              </a:r>
            </a:p>
            <a:p>
              <a:r>
                <a:rPr lang="en-GB" sz="2700">
                  <a:solidFill>
                    <a:schemeClr val="bg1"/>
                  </a:solidFill>
                  <a:latin typeface="Goudy Stout" pitchFamily="18" charset="0"/>
                </a:rPr>
                <a:t>A</a:t>
              </a:r>
            </a:p>
            <a:p>
              <a:r>
                <a:rPr lang="en-GB" sz="2700">
                  <a:solidFill>
                    <a:schemeClr val="bg1"/>
                  </a:solidFill>
                  <a:latin typeface="Goudy Stout" pitchFamily="18" charset="0"/>
                </a:rPr>
                <a:t>S</a:t>
              </a:r>
            </a:p>
            <a:p>
              <a:r>
                <a:rPr lang="en-GB" sz="2700">
                  <a:solidFill>
                    <a:schemeClr val="bg1"/>
                  </a:solidFill>
                  <a:latin typeface="Goudy Stout" pitchFamily="18" charset="0"/>
                </a:rPr>
                <a:t>T</a:t>
              </a:r>
            </a:p>
            <a:p>
              <a:r>
                <a:rPr lang="en-GB" sz="2700">
                  <a:solidFill>
                    <a:schemeClr val="bg1"/>
                  </a:solidFill>
                  <a:latin typeface="Goudy Stout" pitchFamily="18" charset="0"/>
                </a:rPr>
                <a:t>I</a:t>
              </a:r>
            </a:p>
            <a:p>
              <a:r>
                <a:rPr lang="en-GB" sz="2700">
                  <a:solidFill>
                    <a:schemeClr val="bg1"/>
                  </a:solidFill>
                  <a:latin typeface="Goudy Stout" pitchFamily="18" charset="0"/>
                </a:rPr>
                <a:t>N</a:t>
              </a:r>
            </a:p>
            <a:p>
              <a:r>
                <a:rPr lang="en-GB" sz="2700">
                  <a:solidFill>
                    <a:schemeClr val="bg1"/>
                  </a:solidFill>
                  <a:latin typeface="Goudy Stout" pitchFamily="18" charset="0"/>
                </a:rPr>
                <a:t>g</a:t>
              </a:r>
            </a:p>
          </p:txBody>
        </p:sp>
        <p:sp>
          <p:nvSpPr>
            <p:cNvPr id="7179" name="AutoShape 24"/>
            <p:cNvSpPr>
              <a:spLocks noChangeArrowheads="1"/>
            </p:cNvSpPr>
            <p:nvPr/>
          </p:nvSpPr>
          <p:spPr bwMode="auto">
            <a:xfrm>
              <a:off x="576" y="1344"/>
              <a:ext cx="1104" cy="480"/>
            </a:xfrm>
            <a:custGeom>
              <a:avLst/>
              <a:gdLst>
                <a:gd name="T0" fmla="*/ 966 w 21600"/>
                <a:gd name="T1" fmla="*/ 240 h 21600"/>
                <a:gd name="T2" fmla="*/ 552 w 21600"/>
                <a:gd name="T3" fmla="*/ 480 h 21600"/>
                <a:gd name="T4" fmla="*/ 138 w 21600"/>
                <a:gd name="T5" fmla="*/ 240 h 21600"/>
                <a:gd name="T6" fmla="*/ 5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>
                  <a:latin typeface="Arial Unicode MS" pitchFamily="34" charset="-128"/>
                </a:rPr>
                <a:t>Sawm</a:t>
              </a:r>
            </a:p>
          </p:txBody>
        </p:sp>
        <p:sp>
          <p:nvSpPr>
            <p:cNvPr id="7180" name="AutoShape 25"/>
            <p:cNvSpPr>
              <a:spLocks noChangeArrowheads="1"/>
            </p:cNvSpPr>
            <p:nvPr/>
          </p:nvSpPr>
          <p:spPr bwMode="auto">
            <a:xfrm rot="10800000">
              <a:off x="576" y="3600"/>
              <a:ext cx="1104" cy="480"/>
            </a:xfrm>
            <a:custGeom>
              <a:avLst/>
              <a:gdLst>
                <a:gd name="T0" fmla="*/ 966 w 21600"/>
                <a:gd name="T1" fmla="*/ 240 h 21600"/>
                <a:gd name="T2" fmla="*/ 552 w 21600"/>
                <a:gd name="T3" fmla="*/ 480 h 21600"/>
                <a:gd name="T4" fmla="*/ 138 w 21600"/>
                <a:gd name="T5" fmla="*/ 240 h 21600"/>
                <a:gd name="T6" fmla="*/ 5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1" name="AutoShape 27"/>
          <p:cNvSpPr>
            <a:spLocks noChangeArrowheads="1"/>
          </p:cNvSpPr>
          <p:nvPr/>
        </p:nvSpPr>
        <p:spPr bwMode="auto">
          <a:xfrm rot="10800000">
            <a:off x="0" y="1143000"/>
            <a:ext cx="9144000" cy="1066800"/>
          </a:xfrm>
          <a:custGeom>
            <a:avLst/>
            <a:gdLst>
              <a:gd name="T0" fmla="*/ 8001000 w 21600"/>
              <a:gd name="T1" fmla="*/ 533400 h 21600"/>
              <a:gd name="T2" fmla="*/ 4572000 w 21600"/>
              <a:gd name="T3" fmla="*/ 1066800 h 21600"/>
              <a:gd name="T4" fmla="*/ 1143000 w 21600"/>
              <a:gd name="T5" fmla="*/ 533400 h 21600"/>
              <a:gd name="T6" fmla="*/ 4572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r>
              <a:rPr lang="en-GB" sz="4400" dirty="0" smtClean="0">
                <a:solidFill>
                  <a:schemeClr val="accent2"/>
                </a:solidFill>
                <a:latin typeface="Goudy Stout" pitchFamily="18" charset="0"/>
              </a:rPr>
              <a:t>    </a:t>
            </a:r>
            <a:r>
              <a:rPr lang="en-GB" sz="4400" dirty="0" err="1" smtClean="0">
                <a:solidFill>
                  <a:schemeClr val="accent2"/>
                </a:solidFill>
                <a:latin typeface="Goudy Stout" pitchFamily="18" charset="0"/>
              </a:rPr>
              <a:t>islam</a:t>
            </a:r>
            <a:endParaRPr lang="en-GB" sz="4400" dirty="0">
              <a:solidFill>
                <a:schemeClr val="accent2"/>
              </a:solidFill>
              <a:latin typeface="Goudy Stout" pitchFamily="18" charset="0"/>
            </a:endParaRPr>
          </a:p>
        </p:txBody>
      </p:sp>
      <p:pic>
        <p:nvPicPr>
          <p:cNvPr id="6172" name="Picture 28" descr="Islam Symbol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90600"/>
            <a:ext cx="1143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30"/>
          <p:cNvSpPr txBox="1">
            <a:spLocks noChangeArrowheads="1"/>
          </p:cNvSpPr>
          <p:nvPr/>
        </p:nvSpPr>
        <p:spPr bwMode="auto">
          <a:xfrm>
            <a:off x="2646135" y="304800"/>
            <a:ext cx="385172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</a:rPr>
              <a:t>The Five Pillars of Islam.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Pillar One – The </a:t>
            </a:r>
            <a:r>
              <a:rPr lang="en-GB" sz="5400" dirty="0" err="1" smtClean="0">
                <a:solidFill>
                  <a:schemeClr val="bg1"/>
                </a:solidFill>
                <a:latin typeface="Arial Unicode MS" pitchFamily="34" charset="-128"/>
              </a:rPr>
              <a:t>Shahadah</a:t>
            </a:r>
            <a:endParaRPr lang="en-GB" sz="5400" dirty="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If you want to join a group, a club or a community, you may have to make a promise or statement to show that you share and agree with their rules, practices or beliefs.</a:t>
            </a:r>
          </a:p>
        </p:txBody>
      </p:sp>
    </p:spTree>
    <p:extLst>
      <p:ext uri="{BB962C8B-B14F-4D97-AF65-F5344CB8AC3E}">
        <p14:creationId xmlns:p14="http://schemas.microsoft.com/office/powerpoint/2010/main" val="20428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Pillar One – The </a:t>
            </a:r>
            <a:r>
              <a:rPr lang="en-GB" sz="5400" dirty="0" err="1" smtClean="0">
                <a:solidFill>
                  <a:schemeClr val="bg1"/>
                </a:solidFill>
                <a:latin typeface="Arial Unicode MS" pitchFamily="34" charset="-128"/>
              </a:rPr>
              <a:t>Shahadah</a:t>
            </a:r>
            <a:endParaRPr lang="en-GB" sz="5400" dirty="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47900"/>
            <a:ext cx="7467600" cy="16764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As pupils of Richboro Middle School you have agreed to be: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582057" y="3474357"/>
            <a:ext cx="251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Happy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762000" y="4686300"/>
            <a:ext cx="449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Hard-Working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990600" y="5835876"/>
            <a:ext cx="35814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Courteous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5737"/>
            <a:ext cx="204183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5" grpId="0" animBg="1"/>
      <p:bldP spid="10246" grpId="0" animBg="1"/>
      <p:bldP spid="102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GB" sz="4400" dirty="0" smtClean="0">
                <a:solidFill>
                  <a:srgbClr val="FFC000"/>
                </a:solidFill>
                <a:latin typeface="Arial Unicode MS" pitchFamily="34" charset="-128"/>
              </a:rPr>
              <a:t>What other organizations have you joined?</a:t>
            </a:r>
          </a:p>
          <a:p>
            <a:pPr eaLnBrk="1" hangingPunct="1"/>
            <a:r>
              <a:rPr lang="en-GB" sz="4400" dirty="0" smtClean="0">
                <a:solidFill>
                  <a:srgbClr val="FFC000"/>
                </a:solidFill>
                <a:latin typeface="Arial Unicode MS" pitchFamily="34" charset="-128"/>
              </a:rPr>
              <a:t>Did you have to do or say anything in particular to become a member?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28800"/>
            <a:ext cx="114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28601" y="304800"/>
            <a:ext cx="868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rial Unicode MS" pitchFamily="34" charset="-128"/>
              </a:rPr>
              <a:t>Pillar One – </a:t>
            </a:r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The </a:t>
            </a:r>
            <a:r>
              <a:rPr lang="en-GB" sz="5400" dirty="0" err="1">
                <a:solidFill>
                  <a:schemeClr val="bg1"/>
                </a:solidFill>
                <a:latin typeface="Arial Unicode MS" pitchFamily="34" charset="-128"/>
              </a:rPr>
              <a:t>Shahadah</a:t>
            </a:r>
            <a:endParaRPr lang="en-GB" sz="5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7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Pillar One – The </a:t>
            </a:r>
            <a:r>
              <a:rPr lang="en-GB" sz="5400" dirty="0" err="1" smtClean="0">
                <a:solidFill>
                  <a:schemeClr val="bg1"/>
                </a:solidFill>
                <a:latin typeface="Arial Unicode MS" pitchFamily="34" charset="-128"/>
              </a:rPr>
              <a:t>Shahadah</a:t>
            </a:r>
            <a:endParaRPr lang="en-GB" sz="5400" dirty="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To become a Muslim, a person must say the SHAHADAH.</a:t>
            </a:r>
          </a:p>
          <a:p>
            <a:pPr eaLnBrk="1" hangingPunct="1"/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This is a declaration of faith.  It is a statement of what the person believes.</a:t>
            </a:r>
          </a:p>
        </p:txBody>
      </p:sp>
      <p:sp>
        <p:nvSpPr>
          <p:cNvPr id="2" name="SMARTInkAnnotation66"/>
          <p:cNvSpPr/>
          <p:nvPr/>
        </p:nvSpPr>
        <p:spPr>
          <a:xfrm>
            <a:off x="2586004" y="3611563"/>
            <a:ext cx="4861702" cy="769938"/>
          </a:xfrm>
          <a:custGeom>
            <a:avLst/>
            <a:gdLst/>
            <a:ahLst/>
            <a:cxnLst/>
            <a:rect l="0" t="0" r="0" b="0"/>
            <a:pathLst>
              <a:path w="4861702" h="769938">
                <a:moveTo>
                  <a:pt x="421021" y="158750"/>
                </a:moveTo>
                <a:lnTo>
                  <a:pt x="421021" y="136140"/>
                </a:lnTo>
                <a:lnTo>
                  <a:pt x="421904" y="135739"/>
                </a:lnTo>
                <a:lnTo>
                  <a:pt x="427861" y="135042"/>
                </a:lnTo>
                <a:lnTo>
                  <a:pt x="278028" y="134937"/>
                </a:lnTo>
                <a:lnTo>
                  <a:pt x="272732" y="134937"/>
                </a:lnTo>
                <a:lnTo>
                  <a:pt x="262141" y="137289"/>
                </a:lnTo>
                <a:lnTo>
                  <a:pt x="248607" y="141220"/>
                </a:lnTo>
                <a:lnTo>
                  <a:pt x="241120" y="143021"/>
                </a:lnTo>
                <a:lnTo>
                  <a:pt x="224284" y="149012"/>
                </a:lnTo>
                <a:lnTo>
                  <a:pt x="217070" y="150894"/>
                </a:lnTo>
                <a:lnTo>
                  <a:pt x="203967" y="156912"/>
                </a:lnTo>
                <a:lnTo>
                  <a:pt x="191184" y="166847"/>
                </a:lnTo>
                <a:lnTo>
                  <a:pt x="188356" y="169440"/>
                </a:lnTo>
                <a:lnTo>
                  <a:pt x="184705" y="171168"/>
                </a:lnTo>
                <a:lnTo>
                  <a:pt x="172016" y="174482"/>
                </a:lnTo>
                <a:lnTo>
                  <a:pt x="165300" y="178383"/>
                </a:lnTo>
                <a:lnTo>
                  <a:pt x="140236" y="196738"/>
                </a:lnTo>
                <a:lnTo>
                  <a:pt x="122020" y="219755"/>
                </a:lnTo>
                <a:lnTo>
                  <a:pt x="108895" y="238678"/>
                </a:lnTo>
                <a:lnTo>
                  <a:pt x="90762" y="259201"/>
                </a:lnTo>
                <a:lnTo>
                  <a:pt x="77221" y="278317"/>
                </a:lnTo>
                <a:lnTo>
                  <a:pt x="65240" y="293837"/>
                </a:lnTo>
                <a:lnTo>
                  <a:pt x="53746" y="309607"/>
                </a:lnTo>
                <a:lnTo>
                  <a:pt x="49067" y="314883"/>
                </a:lnTo>
                <a:lnTo>
                  <a:pt x="45947" y="320165"/>
                </a:lnTo>
                <a:lnTo>
                  <a:pt x="39791" y="336026"/>
                </a:lnTo>
                <a:lnTo>
                  <a:pt x="29337" y="351897"/>
                </a:lnTo>
                <a:lnTo>
                  <a:pt x="22556" y="373063"/>
                </a:lnTo>
                <a:lnTo>
                  <a:pt x="12978" y="394229"/>
                </a:lnTo>
                <a:lnTo>
                  <a:pt x="3469" y="414514"/>
                </a:lnTo>
                <a:lnTo>
                  <a:pt x="1535" y="421765"/>
                </a:lnTo>
                <a:lnTo>
                  <a:pt x="192" y="444990"/>
                </a:lnTo>
                <a:lnTo>
                  <a:pt x="0" y="481570"/>
                </a:lnTo>
                <a:lnTo>
                  <a:pt x="879" y="485970"/>
                </a:lnTo>
                <a:lnTo>
                  <a:pt x="6277" y="499369"/>
                </a:lnTo>
                <a:lnTo>
                  <a:pt x="8079" y="505928"/>
                </a:lnTo>
                <a:lnTo>
                  <a:pt x="14056" y="518655"/>
                </a:lnTo>
                <a:lnTo>
                  <a:pt x="18892" y="525377"/>
                </a:lnTo>
                <a:lnTo>
                  <a:pt x="26338" y="531304"/>
                </a:lnTo>
                <a:lnTo>
                  <a:pt x="49749" y="545856"/>
                </a:lnTo>
                <a:lnTo>
                  <a:pt x="60827" y="558414"/>
                </a:lnTo>
                <a:lnTo>
                  <a:pt x="69984" y="565096"/>
                </a:lnTo>
                <a:lnTo>
                  <a:pt x="79938" y="568654"/>
                </a:lnTo>
                <a:lnTo>
                  <a:pt x="90247" y="571116"/>
                </a:lnTo>
                <a:lnTo>
                  <a:pt x="128158" y="584046"/>
                </a:lnTo>
                <a:lnTo>
                  <a:pt x="156725" y="589069"/>
                </a:lnTo>
                <a:lnTo>
                  <a:pt x="191409" y="599945"/>
                </a:lnTo>
                <a:lnTo>
                  <a:pt x="309711" y="622903"/>
                </a:lnTo>
                <a:lnTo>
                  <a:pt x="342445" y="631696"/>
                </a:lnTo>
                <a:lnTo>
                  <a:pt x="490704" y="642442"/>
                </a:lnTo>
                <a:lnTo>
                  <a:pt x="580062" y="645276"/>
                </a:lnTo>
                <a:lnTo>
                  <a:pt x="628307" y="650137"/>
                </a:lnTo>
                <a:lnTo>
                  <a:pt x="738681" y="653214"/>
                </a:lnTo>
                <a:lnTo>
                  <a:pt x="792613" y="658075"/>
                </a:lnTo>
                <a:lnTo>
                  <a:pt x="937341" y="661160"/>
                </a:lnTo>
                <a:lnTo>
                  <a:pt x="990338" y="666014"/>
                </a:lnTo>
                <a:lnTo>
                  <a:pt x="1064488" y="669058"/>
                </a:lnTo>
                <a:lnTo>
                  <a:pt x="1117449" y="673946"/>
                </a:lnTo>
                <a:lnTo>
                  <a:pt x="1223369" y="677026"/>
                </a:lnTo>
                <a:lnTo>
                  <a:pt x="1281789" y="681887"/>
                </a:lnTo>
                <a:lnTo>
                  <a:pt x="1431764" y="684972"/>
                </a:lnTo>
                <a:lnTo>
                  <a:pt x="1575523" y="694747"/>
                </a:lnTo>
                <a:lnTo>
                  <a:pt x="1723843" y="705934"/>
                </a:lnTo>
                <a:lnTo>
                  <a:pt x="1843149" y="708785"/>
                </a:lnTo>
                <a:lnTo>
                  <a:pt x="1895983" y="713639"/>
                </a:lnTo>
                <a:lnTo>
                  <a:pt x="2026207" y="716723"/>
                </a:lnTo>
                <a:lnTo>
                  <a:pt x="2073282" y="721576"/>
                </a:lnTo>
                <a:lnTo>
                  <a:pt x="2113604" y="724519"/>
                </a:lnTo>
                <a:lnTo>
                  <a:pt x="2165244" y="729495"/>
                </a:lnTo>
                <a:lnTo>
                  <a:pt x="2286049" y="732598"/>
                </a:lnTo>
                <a:lnTo>
                  <a:pt x="2313516" y="736531"/>
                </a:lnTo>
                <a:lnTo>
                  <a:pt x="2373059" y="740394"/>
                </a:lnTo>
                <a:lnTo>
                  <a:pt x="2400790" y="744427"/>
                </a:lnTo>
                <a:lnTo>
                  <a:pt x="2548812" y="752956"/>
                </a:lnTo>
                <a:lnTo>
                  <a:pt x="2627268" y="756371"/>
                </a:lnTo>
                <a:lnTo>
                  <a:pt x="2654999" y="760332"/>
                </a:lnTo>
                <a:lnTo>
                  <a:pt x="2800168" y="761997"/>
                </a:lnTo>
                <a:lnTo>
                  <a:pt x="3074001" y="762000"/>
                </a:lnTo>
                <a:lnTo>
                  <a:pt x="3223565" y="769924"/>
                </a:lnTo>
                <a:lnTo>
                  <a:pt x="3554831" y="769937"/>
                </a:lnTo>
                <a:lnTo>
                  <a:pt x="3701983" y="754817"/>
                </a:lnTo>
                <a:lnTo>
                  <a:pt x="3739811" y="751859"/>
                </a:lnTo>
                <a:lnTo>
                  <a:pt x="3767276" y="747824"/>
                </a:lnTo>
                <a:lnTo>
                  <a:pt x="3795419" y="744277"/>
                </a:lnTo>
                <a:lnTo>
                  <a:pt x="3822884" y="739991"/>
                </a:lnTo>
                <a:lnTo>
                  <a:pt x="3967942" y="738190"/>
                </a:lnTo>
                <a:lnTo>
                  <a:pt x="4384988" y="738187"/>
                </a:lnTo>
                <a:lnTo>
                  <a:pt x="4480421" y="726133"/>
                </a:lnTo>
                <a:lnTo>
                  <a:pt x="4520143" y="716533"/>
                </a:lnTo>
                <a:lnTo>
                  <a:pt x="4543976" y="712663"/>
                </a:lnTo>
                <a:lnTo>
                  <a:pt x="4567807" y="708281"/>
                </a:lnTo>
                <a:lnTo>
                  <a:pt x="4591639" y="704632"/>
                </a:lnTo>
                <a:lnTo>
                  <a:pt x="4655682" y="682578"/>
                </a:lnTo>
                <a:lnTo>
                  <a:pt x="4670414" y="676430"/>
                </a:lnTo>
                <a:lnTo>
                  <a:pt x="4706095" y="654255"/>
                </a:lnTo>
                <a:lnTo>
                  <a:pt x="4749922" y="636828"/>
                </a:lnTo>
                <a:lnTo>
                  <a:pt x="4783776" y="613692"/>
                </a:lnTo>
                <a:lnTo>
                  <a:pt x="4804546" y="589653"/>
                </a:lnTo>
                <a:lnTo>
                  <a:pt x="4819684" y="574037"/>
                </a:lnTo>
                <a:lnTo>
                  <a:pt x="4827747" y="561162"/>
                </a:lnTo>
                <a:lnTo>
                  <a:pt x="4835155" y="547502"/>
                </a:lnTo>
                <a:lnTo>
                  <a:pt x="4844331" y="535552"/>
                </a:lnTo>
                <a:lnTo>
                  <a:pt x="4847486" y="529013"/>
                </a:lnTo>
                <a:lnTo>
                  <a:pt x="4852806" y="507171"/>
                </a:lnTo>
                <a:lnTo>
                  <a:pt x="4858698" y="483942"/>
                </a:lnTo>
                <a:lnTo>
                  <a:pt x="4860385" y="468203"/>
                </a:lnTo>
                <a:lnTo>
                  <a:pt x="4861136" y="450037"/>
                </a:lnTo>
                <a:lnTo>
                  <a:pt x="4861618" y="413844"/>
                </a:lnTo>
                <a:lnTo>
                  <a:pt x="4861701" y="385048"/>
                </a:lnTo>
                <a:lnTo>
                  <a:pt x="4859366" y="366924"/>
                </a:lnTo>
                <a:lnTo>
                  <a:pt x="4855387" y="349167"/>
                </a:lnTo>
                <a:lnTo>
                  <a:pt x="4850675" y="329516"/>
                </a:lnTo>
                <a:lnTo>
                  <a:pt x="4845640" y="311375"/>
                </a:lnTo>
                <a:lnTo>
                  <a:pt x="4840459" y="294493"/>
                </a:lnTo>
                <a:lnTo>
                  <a:pt x="4835215" y="278170"/>
                </a:lnTo>
                <a:lnTo>
                  <a:pt x="4827588" y="262096"/>
                </a:lnTo>
                <a:lnTo>
                  <a:pt x="4815723" y="240524"/>
                </a:lnTo>
                <a:lnTo>
                  <a:pt x="4804264" y="220609"/>
                </a:lnTo>
                <a:lnTo>
                  <a:pt x="4792042" y="200302"/>
                </a:lnTo>
                <a:lnTo>
                  <a:pt x="4788793" y="194389"/>
                </a:lnTo>
                <a:lnTo>
                  <a:pt x="4780476" y="185466"/>
                </a:lnTo>
                <a:lnTo>
                  <a:pt x="4775786" y="181852"/>
                </a:lnTo>
                <a:lnTo>
                  <a:pt x="4768222" y="173133"/>
                </a:lnTo>
                <a:lnTo>
                  <a:pt x="4751957" y="153163"/>
                </a:lnTo>
                <a:lnTo>
                  <a:pt x="4736921" y="141709"/>
                </a:lnTo>
                <a:lnTo>
                  <a:pt x="4705472" y="124484"/>
                </a:lnTo>
                <a:lnTo>
                  <a:pt x="4694898" y="121472"/>
                </a:lnTo>
                <a:lnTo>
                  <a:pt x="4684313" y="119251"/>
                </a:lnTo>
                <a:lnTo>
                  <a:pt x="4668428" y="113925"/>
                </a:lnTo>
                <a:lnTo>
                  <a:pt x="4631359" y="108937"/>
                </a:lnTo>
                <a:lnTo>
                  <a:pt x="4619885" y="105742"/>
                </a:lnTo>
                <a:lnTo>
                  <a:pt x="4599419" y="103062"/>
                </a:lnTo>
                <a:lnTo>
                  <a:pt x="4573887" y="97054"/>
                </a:lnTo>
                <a:lnTo>
                  <a:pt x="4510495" y="92945"/>
                </a:lnTo>
                <a:lnTo>
                  <a:pt x="4487862" y="88981"/>
                </a:lnTo>
                <a:lnTo>
                  <a:pt x="4337921" y="87313"/>
                </a:lnTo>
                <a:lnTo>
                  <a:pt x="4210245" y="86430"/>
                </a:lnTo>
                <a:lnTo>
                  <a:pt x="4096428" y="79471"/>
                </a:lnTo>
                <a:lnTo>
                  <a:pt x="4011724" y="77027"/>
                </a:lnTo>
                <a:lnTo>
                  <a:pt x="3958764" y="72173"/>
                </a:lnTo>
                <a:lnTo>
                  <a:pt x="3818714" y="69089"/>
                </a:lnTo>
                <a:lnTo>
                  <a:pt x="3667839" y="56694"/>
                </a:lnTo>
                <a:lnTo>
                  <a:pt x="3528547" y="47960"/>
                </a:lnTo>
                <a:lnTo>
                  <a:pt x="3299082" y="39716"/>
                </a:lnTo>
                <a:lnTo>
                  <a:pt x="3153765" y="29543"/>
                </a:lnTo>
                <a:lnTo>
                  <a:pt x="3013751" y="19698"/>
                </a:lnTo>
                <a:lnTo>
                  <a:pt x="2867844" y="15059"/>
                </a:lnTo>
                <a:lnTo>
                  <a:pt x="2722975" y="8084"/>
                </a:lnTo>
                <a:lnTo>
                  <a:pt x="2572718" y="3726"/>
                </a:lnTo>
                <a:lnTo>
                  <a:pt x="2423045" y="64"/>
                </a:lnTo>
                <a:lnTo>
                  <a:pt x="1978023" y="0"/>
                </a:lnTo>
                <a:lnTo>
                  <a:pt x="1835058" y="7610"/>
                </a:lnTo>
                <a:lnTo>
                  <a:pt x="1616488" y="7936"/>
                </a:lnTo>
                <a:lnTo>
                  <a:pt x="1474804" y="16538"/>
                </a:lnTo>
                <a:lnTo>
                  <a:pt x="1332390" y="26015"/>
                </a:lnTo>
                <a:lnTo>
                  <a:pt x="1194340" y="35864"/>
                </a:lnTo>
                <a:lnTo>
                  <a:pt x="1054116" y="45075"/>
                </a:lnTo>
                <a:lnTo>
                  <a:pt x="908258" y="54429"/>
                </a:lnTo>
                <a:lnTo>
                  <a:pt x="749320" y="71513"/>
                </a:lnTo>
                <a:lnTo>
                  <a:pt x="597494" y="89126"/>
                </a:lnTo>
                <a:lnTo>
                  <a:pt x="474144" y="111284"/>
                </a:lnTo>
                <a:lnTo>
                  <a:pt x="375853" y="134941"/>
                </a:lnTo>
                <a:lnTo>
                  <a:pt x="352618" y="140524"/>
                </a:lnTo>
                <a:lnTo>
                  <a:pt x="33363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The </a:t>
            </a:r>
            <a:r>
              <a:rPr lang="en-GB" sz="5400" dirty="0" err="1" smtClean="0">
                <a:solidFill>
                  <a:schemeClr val="bg1"/>
                </a:solidFill>
                <a:latin typeface="Arial Unicode MS" pitchFamily="34" charset="-128"/>
              </a:rPr>
              <a:t>Shahadah</a:t>
            </a:r>
            <a:endParaRPr lang="en-GB" sz="5400" dirty="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581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5400" dirty="0" smtClean="0">
                <a:solidFill>
                  <a:srgbClr val="FFC000"/>
                </a:solidFill>
                <a:latin typeface="Cataneo BT" pitchFamily="66" charset="0"/>
              </a:rPr>
              <a:t>“There is no God but Allah, and Muhammad is his messenger.”</a:t>
            </a:r>
          </a:p>
        </p:txBody>
      </p:sp>
      <p:pic>
        <p:nvPicPr>
          <p:cNvPr id="15365" name="Picture 5" descr="Saudi Arabia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0600"/>
            <a:ext cx="685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4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When is the </a:t>
            </a:r>
            <a:r>
              <a:rPr lang="en-GB" sz="5400" dirty="0" err="1" smtClean="0">
                <a:solidFill>
                  <a:schemeClr val="bg1"/>
                </a:solidFill>
                <a:latin typeface="Arial Unicode MS" pitchFamily="34" charset="-128"/>
              </a:rPr>
              <a:t>Shahadah</a:t>
            </a:r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 said or heard?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06" y="22860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In the call to prayer five times per day.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3674608"/>
            <a:ext cx="4205287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4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45720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A Muslim father whispers the words of the </a:t>
            </a:r>
            <a:r>
              <a:rPr lang="en-GB" sz="4000" dirty="0" err="1" smtClean="0">
                <a:solidFill>
                  <a:srgbClr val="FFC000"/>
                </a:solidFill>
                <a:latin typeface="Arial Unicode MS" pitchFamily="34" charset="-128"/>
              </a:rPr>
              <a:t>Shahadah</a:t>
            </a:r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 into the ear of their new born baby.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When is the </a:t>
            </a:r>
            <a:r>
              <a:rPr lang="en-GB" sz="5400" dirty="0" err="1" smtClean="0">
                <a:solidFill>
                  <a:schemeClr val="bg1"/>
                </a:solidFill>
                <a:latin typeface="Arial Unicode MS" pitchFamily="34" charset="-128"/>
              </a:rPr>
              <a:t>Shahadah</a:t>
            </a:r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  <a:cs typeface="Arial" charset="0"/>
                <a:hlinkClick r:id="rId2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said or heard?</a:t>
            </a:r>
          </a:p>
        </p:txBody>
      </p:sp>
      <p:pic>
        <p:nvPicPr>
          <p:cNvPr id="17415" name="Picture 7" descr="ISLAM%2520Father%2520whispering%2520the%2520prayer%2520words%2520to%2520new%2520baby%2520IS147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8006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Muslims, who know that they are going to die, try to make the </a:t>
            </a:r>
            <a:r>
              <a:rPr lang="en-GB" sz="4000" dirty="0" err="1" smtClean="0">
                <a:solidFill>
                  <a:srgbClr val="FFC000"/>
                </a:solidFill>
                <a:latin typeface="Arial Unicode MS" pitchFamily="34" charset="-128"/>
              </a:rPr>
              <a:t>Shahadah</a:t>
            </a:r>
            <a:r>
              <a:rPr lang="en-GB" sz="4000" dirty="0" smtClean="0">
                <a:solidFill>
                  <a:srgbClr val="FFC000"/>
                </a:solidFill>
                <a:latin typeface="Arial Unicode MS" pitchFamily="34" charset="-128"/>
              </a:rPr>
              <a:t> their last breath.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When is the </a:t>
            </a:r>
            <a:r>
              <a:rPr lang="en-GB" sz="5400" dirty="0" err="1" smtClean="0">
                <a:solidFill>
                  <a:schemeClr val="bg1"/>
                </a:solidFill>
                <a:latin typeface="Arial Unicode MS" pitchFamily="34" charset="-128"/>
              </a:rPr>
              <a:t>Shahadah</a:t>
            </a:r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  <a:cs typeface="Arial" charset="0"/>
                <a:hlinkClick r:id="rId2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 Unicode MS" pitchFamily="34" charset="-128"/>
              </a:rPr>
              <a:t>said or heard?</a:t>
            </a:r>
          </a:p>
        </p:txBody>
      </p:sp>
      <p:pic>
        <p:nvPicPr>
          <p:cNvPr id="18438" name="Picture 6" descr="muslim%2520m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0813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5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4538133" cy="345069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C000"/>
                </a:solidFill>
              </a:rPr>
              <a:t>Prayer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C000"/>
                </a:solidFill>
              </a:rPr>
              <a:t>Muslims must pray five times a day, facing Mecca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FFC000"/>
                </a:solidFill>
              </a:rPr>
              <a:t>Dawn, noon, late afternoon, sunset, evening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C000"/>
                </a:solidFill>
              </a:rPr>
              <a:t>Mosque – Muslim house of worship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C000"/>
                </a:solidFill>
              </a:rPr>
              <a:t>Imam – prayer leader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35943"/>
            <a:ext cx="366098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7648" y="2921000"/>
            <a:ext cx="4178562" cy="468314"/>
            <a:chOff x="647648" y="2921000"/>
            <a:chExt cx="4178562" cy="468314"/>
          </a:xfrm>
        </p:grpSpPr>
        <p:sp>
          <p:nvSpPr>
            <p:cNvPr id="4" name="SMARTInkAnnotation70"/>
            <p:cNvSpPr/>
            <p:nvPr/>
          </p:nvSpPr>
          <p:spPr>
            <a:xfrm>
              <a:off x="798584" y="2921000"/>
              <a:ext cx="4027626" cy="63501"/>
            </a:xfrm>
            <a:custGeom>
              <a:avLst/>
              <a:gdLst/>
              <a:ahLst/>
              <a:cxnLst/>
              <a:rect l="0" t="0" r="0" b="0"/>
              <a:pathLst>
                <a:path w="4027626" h="63501">
                  <a:moveTo>
                    <a:pt x="0" y="63500"/>
                  </a:moveTo>
                  <a:lnTo>
                    <a:pt x="4218" y="59286"/>
                  </a:lnTo>
                  <a:lnTo>
                    <a:pt x="6343" y="58045"/>
                  </a:lnTo>
                  <a:lnTo>
                    <a:pt x="11058" y="56666"/>
                  </a:lnTo>
                  <a:lnTo>
                    <a:pt x="53691" y="54682"/>
                  </a:lnTo>
                  <a:lnTo>
                    <a:pt x="57861" y="53212"/>
                  </a:lnTo>
                  <a:lnTo>
                    <a:pt x="62406" y="51349"/>
                  </a:lnTo>
                  <a:lnTo>
                    <a:pt x="67202" y="50108"/>
                  </a:lnTo>
                  <a:lnTo>
                    <a:pt x="82385" y="48361"/>
                  </a:lnTo>
                  <a:lnTo>
                    <a:pt x="130643" y="46762"/>
                  </a:lnTo>
                  <a:lnTo>
                    <a:pt x="137408" y="45286"/>
                  </a:lnTo>
                  <a:lnTo>
                    <a:pt x="144566" y="43420"/>
                  </a:lnTo>
                  <a:lnTo>
                    <a:pt x="151103" y="42176"/>
                  </a:lnTo>
                  <a:lnTo>
                    <a:pt x="169620" y="40425"/>
                  </a:lnTo>
                  <a:lnTo>
                    <a:pt x="291235" y="39688"/>
                  </a:lnTo>
                  <a:lnTo>
                    <a:pt x="381157" y="38806"/>
                  </a:lnTo>
                  <a:lnTo>
                    <a:pt x="389153" y="37336"/>
                  </a:lnTo>
                  <a:lnTo>
                    <a:pt x="397132" y="35473"/>
                  </a:lnTo>
                  <a:lnTo>
                    <a:pt x="404217" y="34233"/>
                  </a:lnTo>
                  <a:lnTo>
                    <a:pt x="424388" y="32485"/>
                  </a:lnTo>
                  <a:lnTo>
                    <a:pt x="548173" y="31751"/>
                  </a:lnTo>
                  <a:lnTo>
                    <a:pt x="587863" y="30868"/>
                  </a:lnTo>
                  <a:lnTo>
                    <a:pt x="595806" y="29398"/>
                  </a:lnTo>
                  <a:lnTo>
                    <a:pt x="603749" y="27536"/>
                  </a:lnTo>
                  <a:lnTo>
                    <a:pt x="611692" y="26295"/>
                  </a:lnTo>
                  <a:lnTo>
                    <a:pt x="635523" y="24548"/>
                  </a:lnTo>
                  <a:lnTo>
                    <a:pt x="723644" y="22936"/>
                  </a:lnTo>
                  <a:lnTo>
                    <a:pt x="731342" y="21465"/>
                  </a:lnTo>
                  <a:lnTo>
                    <a:pt x="739123" y="19601"/>
                  </a:lnTo>
                  <a:lnTo>
                    <a:pt x="746958" y="18359"/>
                  </a:lnTo>
                  <a:lnTo>
                    <a:pt x="769754" y="16611"/>
                  </a:lnTo>
                  <a:lnTo>
                    <a:pt x="889847" y="15876"/>
                  </a:lnTo>
                  <a:lnTo>
                    <a:pt x="953289" y="14993"/>
                  </a:lnTo>
                  <a:lnTo>
                    <a:pt x="961231" y="13523"/>
                  </a:lnTo>
                  <a:lnTo>
                    <a:pt x="969174" y="11661"/>
                  </a:lnTo>
                  <a:lnTo>
                    <a:pt x="976235" y="10420"/>
                  </a:lnTo>
                  <a:lnTo>
                    <a:pt x="995489" y="8673"/>
                  </a:lnTo>
                  <a:lnTo>
                    <a:pt x="1120208" y="7938"/>
                  </a:lnTo>
                  <a:lnTo>
                    <a:pt x="1279087" y="7938"/>
                  </a:lnTo>
                  <a:lnTo>
                    <a:pt x="1286998" y="7056"/>
                  </a:lnTo>
                  <a:lnTo>
                    <a:pt x="1294921" y="5586"/>
                  </a:lnTo>
                  <a:lnTo>
                    <a:pt x="1302851" y="3723"/>
                  </a:lnTo>
                  <a:lnTo>
                    <a:pt x="1310785" y="2482"/>
                  </a:lnTo>
                  <a:lnTo>
                    <a:pt x="1334603" y="735"/>
                  </a:lnTo>
                  <a:lnTo>
                    <a:pt x="1459218" y="2"/>
                  </a:lnTo>
                  <a:lnTo>
                    <a:pt x="2268170" y="0"/>
                  </a:lnTo>
                  <a:lnTo>
                    <a:pt x="2277389" y="882"/>
                  </a:lnTo>
                  <a:lnTo>
                    <a:pt x="2286182" y="2352"/>
                  </a:lnTo>
                  <a:lnTo>
                    <a:pt x="2294693" y="4214"/>
                  </a:lnTo>
                  <a:lnTo>
                    <a:pt x="2303014" y="5455"/>
                  </a:lnTo>
                  <a:lnTo>
                    <a:pt x="2328261" y="7202"/>
                  </a:lnTo>
                  <a:lnTo>
                    <a:pt x="2450950" y="7935"/>
                  </a:lnTo>
                  <a:lnTo>
                    <a:pt x="2546749" y="8819"/>
                  </a:lnTo>
                  <a:lnTo>
                    <a:pt x="2555788" y="10289"/>
                  </a:lnTo>
                  <a:lnTo>
                    <a:pt x="2564462" y="12151"/>
                  </a:lnTo>
                  <a:lnTo>
                    <a:pt x="2573776" y="13392"/>
                  </a:lnTo>
                  <a:lnTo>
                    <a:pt x="2602870" y="15140"/>
                  </a:lnTo>
                  <a:lnTo>
                    <a:pt x="2658523" y="16692"/>
                  </a:lnTo>
                  <a:lnTo>
                    <a:pt x="2667377" y="18184"/>
                  </a:lnTo>
                  <a:lnTo>
                    <a:pt x="2675927" y="20060"/>
                  </a:lnTo>
                  <a:lnTo>
                    <a:pt x="2684275" y="21311"/>
                  </a:lnTo>
                  <a:lnTo>
                    <a:pt x="2709559" y="23071"/>
                  </a:lnTo>
                  <a:lnTo>
                    <a:pt x="2793591" y="24675"/>
                  </a:lnTo>
                  <a:lnTo>
                    <a:pt x="2802438" y="26152"/>
                  </a:lnTo>
                  <a:lnTo>
                    <a:pt x="2810984" y="28017"/>
                  </a:lnTo>
                  <a:lnTo>
                    <a:pt x="2820212" y="29262"/>
                  </a:lnTo>
                  <a:lnTo>
                    <a:pt x="2849186" y="31013"/>
                  </a:lnTo>
                  <a:lnTo>
                    <a:pt x="2965319" y="31746"/>
                  </a:lnTo>
                  <a:lnTo>
                    <a:pt x="3267974" y="31750"/>
                  </a:lnTo>
                  <a:lnTo>
                    <a:pt x="3278457" y="32632"/>
                  </a:lnTo>
                  <a:lnTo>
                    <a:pt x="3288975" y="34102"/>
                  </a:lnTo>
                  <a:lnTo>
                    <a:pt x="3299519" y="35964"/>
                  </a:lnTo>
                  <a:lnTo>
                    <a:pt x="3320649" y="35681"/>
                  </a:lnTo>
                  <a:lnTo>
                    <a:pt x="3331227" y="34371"/>
                  </a:lnTo>
                  <a:lnTo>
                    <a:pt x="3362983" y="32526"/>
                  </a:lnTo>
                  <a:lnTo>
                    <a:pt x="3429911" y="30914"/>
                  </a:lnTo>
                  <a:lnTo>
                    <a:pt x="3440258" y="29429"/>
                  </a:lnTo>
                  <a:lnTo>
                    <a:pt x="3450686" y="27556"/>
                  </a:lnTo>
                  <a:lnTo>
                    <a:pt x="3460286" y="26308"/>
                  </a:lnTo>
                  <a:lnTo>
                    <a:pt x="3478015" y="24922"/>
                  </a:lnTo>
                  <a:lnTo>
                    <a:pt x="3487332" y="23670"/>
                  </a:lnTo>
                  <a:lnTo>
                    <a:pt x="3497074" y="21954"/>
                  </a:lnTo>
                  <a:lnTo>
                    <a:pt x="3507100" y="19927"/>
                  </a:lnTo>
                  <a:lnTo>
                    <a:pt x="3517314" y="18576"/>
                  </a:lnTo>
                  <a:lnTo>
                    <a:pt x="3538078" y="17076"/>
                  </a:lnTo>
                  <a:lnTo>
                    <a:pt x="3547676" y="15794"/>
                  </a:lnTo>
                  <a:lnTo>
                    <a:pt x="3556722" y="14057"/>
                  </a:lnTo>
                  <a:lnTo>
                    <a:pt x="3565401" y="12017"/>
                  </a:lnTo>
                  <a:lnTo>
                    <a:pt x="3574718" y="10657"/>
                  </a:lnTo>
                  <a:lnTo>
                    <a:pt x="3604699" y="8743"/>
                  </a:lnTo>
                  <a:lnTo>
                    <a:pt x="3727902" y="7942"/>
                  </a:lnTo>
                  <a:lnTo>
                    <a:pt x="3805112" y="8820"/>
                  </a:lnTo>
                  <a:lnTo>
                    <a:pt x="3814848" y="10289"/>
                  </a:lnTo>
                  <a:lnTo>
                    <a:pt x="3824869" y="12151"/>
                  </a:lnTo>
                  <a:lnTo>
                    <a:pt x="3834198" y="13392"/>
                  </a:lnTo>
                  <a:lnTo>
                    <a:pt x="3851625" y="14772"/>
                  </a:lnTo>
                  <a:lnTo>
                    <a:pt x="3859980" y="16021"/>
                  </a:lnTo>
                  <a:lnTo>
                    <a:pt x="3868197" y="17736"/>
                  </a:lnTo>
                  <a:lnTo>
                    <a:pt x="3876323" y="19762"/>
                  </a:lnTo>
                  <a:lnTo>
                    <a:pt x="3885272" y="21112"/>
                  </a:lnTo>
                  <a:lnTo>
                    <a:pt x="3904629" y="22612"/>
                  </a:lnTo>
                  <a:lnTo>
                    <a:pt x="3912969" y="23894"/>
                  </a:lnTo>
                  <a:lnTo>
                    <a:pt x="3920294" y="25631"/>
                  </a:lnTo>
                  <a:lnTo>
                    <a:pt x="3926943" y="27671"/>
                  </a:lnTo>
                  <a:lnTo>
                    <a:pt x="3934906" y="29031"/>
                  </a:lnTo>
                  <a:lnTo>
                    <a:pt x="3961217" y="30944"/>
                  </a:lnTo>
                  <a:lnTo>
                    <a:pt x="3980978" y="32393"/>
                  </a:lnTo>
                  <a:lnTo>
                    <a:pt x="3986818" y="33943"/>
                  </a:lnTo>
                  <a:lnTo>
                    <a:pt x="3992476" y="35858"/>
                  </a:lnTo>
                  <a:lnTo>
                    <a:pt x="3998014" y="37134"/>
                  </a:lnTo>
                  <a:lnTo>
                    <a:pt x="4008874" y="38553"/>
                  </a:lnTo>
                  <a:lnTo>
                    <a:pt x="4013359" y="39813"/>
                  </a:lnTo>
                  <a:lnTo>
                    <a:pt x="4017231" y="41535"/>
                  </a:lnTo>
                  <a:lnTo>
                    <a:pt x="4027625" y="476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71"/>
            <p:cNvSpPr/>
            <p:nvPr/>
          </p:nvSpPr>
          <p:spPr>
            <a:xfrm>
              <a:off x="647648" y="3270250"/>
              <a:ext cx="3058454" cy="119064"/>
            </a:xfrm>
            <a:custGeom>
              <a:avLst/>
              <a:gdLst/>
              <a:ahLst/>
              <a:cxnLst/>
              <a:rect l="0" t="0" r="0" b="0"/>
              <a:pathLst>
                <a:path w="3058454" h="119064">
                  <a:moveTo>
                    <a:pt x="0" y="7938"/>
                  </a:moveTo>
                  <a:lnTo>
                    <a:pt x="15464" y="7938"/>
                  </a:lnTo>
                  <a:lnTo>
                    <a:pt x="18053" y="5586"/>
                  </a:lnTo>
                  <a:lnTo>
                    <a:pt x="19979" y="3724"/>
                  </a:lnTo>
                  <a:lnTo>
                    <a:pt x="22146" y="2483"/>
                  </a:lnTo>
                  <a:lnTo>
                    <a:pt x="26908" y="1103"/>
                  </a:lnTo>
                  <a:lnTo>
                    <a:pt x="120704" y="0"/>
                  </a:lnTo>
                  <a:lnTo>
                    <a:pt x="145612" y="0"/>
                  </a:lnTo>
                  <a:lnTo>
                    <a:pt x="148269" y="882"/>
                  </a:lnTo>
                  <a:lnTo>
                    <a:pt x="153576" y="4214"/>
                  </a:lnTo>
                  <a:lnTo>
                    <a:pt x="161230" y="6283"/>
                  </a:lnTo>
                  <a:lnTo>
                    <a:pt x="212564" y="8818"/>
                  </a:lnTo>
                  <a:lnTo>
                    <a:pt x="221283" y="12151"/>
                  </a:lnTo>
                  <a:lnTo>
                    <a:pt x="227682" y="14772"/>
                  </a:lnTo>
                  <a:lnTo>
                    <a:pt x="280682" y="15875"/>
                  </a:lnTo>
                  <a:lnTo>
                    <a:pt x="283332" y="16757"/>
                  </a:lnTo>
                  <a:lnTo>
                    <a:pt x="288631" y="20089"/>
                  </a:lnTo>
                  <a:lnTo>
                    <a:pt x="293928" y="22157"/>
                  </a:lnTo>
                  <a:lnTo>
                    <a:pt x="304521" y="23486"/>
                  </a:lnTo>
                  <a:lnTo>
                    <a:pt x="399525" y="23813"/>
                  </a:lnTo>
                  <a:lnTo>
                    <a:pt x="402281" y="24695"/>
                  </a:lnTo>
                  <a:lnTo>
                    <a:pt x="407697" y="28026"/>
                  </a:lnTo>
                  <a:lnTo>
                    <a:pt x="413047" y="30095"/>
                  </a:lnTo>
                  <a:lnTo>
                    <a:pt x="423673" y="31423"/>
                  </a:lnTo>
                  <a:lnTo>
                    <a:pt x="477858" y="31750"/>
                  </a:lnTo>
                  <a:lnTo>
                    <a:pt x="486303" y="29398"/>
                  </a:lnTo>
                  <a:lnTo>
                    <a:pt x="495059" y="26295"/>
                  </a:lnTo>
                  <a:lnTo>
                    <a:pt x="507871" y="24303"/>
                  </a:lnTo>
                  <a:lnTo>
                    <a:pt x="599400" y="23813"/>
                  </a:lnTo>
                  <a:lnTo>
                    <a:pt x="787601" y="23813"/>
                  </a:lnTo>
                  <a:lnTo>
                    <a:pt x="805209" y="21461"/>
                  </a:lnTo>
                  <a:lnTo>
                    <a:pt x="823920" y="18357"/>
                  </a:lnTo>
                  <a:lnTo>
                    <a:pt x="913537" y="15904"/>
                  </a:lnTo>
                  <a:lnTo>
                    <a:pt x="945334" y="16763"/>
                  </a:lnTo>
                  <a:lnTo>
                    <a:pt x="961225" y="20092"/>
                  </a:lnTo>
                  <a:lnTo>
                    <a:pt x="1031067" y="23668"/>
                  </a:lnTo>
                  <a:lnTo>
                    <a:pt x="1238056" y="23813"/>
                  </a:lnTo>
                  <a:lnTo>
                    <a:pt x="1256972" y="26164"/>
                  </a:lnTo>
                  <a:lnTo>
                    <a:pt x="1277147" y="29268"/>
                  </a:lnTo>
                  <a:lnTo>
                    <a:pt x="1371690" y="31686"/>
                  </a:lnTo>
                  <a:lnTo>
                    <a:pt x="1445815" y="34098"/>
                  </a:lnTo>
                  <a:lnTo>
                    <a:pt x="1466116" y="37204"/>
                  </a:lnTo>
                  <a:lnTo>
                    <a:pt x="1554600" y="40505"/>
                  </a:lnTo>
                  <a:lnTo>
                    <a:pt x="1575663" y="43873"/>
                  </a:lnTo>
                  <a:lnTo>
                    <a:pt x="1670897" y="47527"/>
                  </a:lnTo>
                  <a:lnTo>
                    <a:pt x="1692080" y="49934"/>
                  </a:lnTo>
                  <a:lnTo>
                    <a:pt x="1713263" y="53061"/>
                  </a:lnTo>
                  <a:lnTo>
                    <a:pt x="1808591" y="56379"/>
                  </a:lnTo>
                  <a:lnTo>
                    <a:pt x="1839485" y="60999"/>
                  </a:lnTo>
                  <a:lnTo>
                    <a:pt x="1936060" y="64317"/>
                  </a:lnTo>
                  <a:lnTo>
                    <a:pt x="1960867" y="67685"/>
                  </a:lnTo>
                  <a:lnTo>
                    <a:pt x="2051759" y="71291"/>
                  </a:lnTo>
                  <a:lnTo>
                    <a:pt x="2120552" y="73777"/>
                  </a:lnTo>
                  <a:lnTo>
                    <a:pt x="2142899" y="76887"/>
                  </a:lnTo>
                  <a:lnTo>
                    <a:pt x="2226179" y="79229"/>
                  </a:lnTo>
                  <a:lnTo>
                    <a:pt x="2576506" y="79375"/>
                  </a:lnTo>
                  <a:lnTo>
                    <a:pt x="2597695" y="77023"/>
                  </a:lnTo>
                  <a:lnTo>
                    <a:pt x="2618881" y="73920"/>
                  </a:lnTo>
                  <a:lnTo>
                    <a:pt x="2703619" y="71534"/>
                  </a:lnTo>
                  <a:lnTo>
                    <a:pt x="2724803" y="73833"/>
                  </a:lnTo>
                  <a:lnTo>
                    <a:pt x="2745987" y="76912"/>
                  </a:lnTo>
                  <a:lnTo>
                    <a:pt x="2835856" y="79311"/>
                  </a:lnTo>
                  <a:lnTo>
                    <a:pt x="2865001" y="80238"/>
                  </a:lnTo>
                  <a:lnTo>
                    <a:pt x="2882442" y="83581"/>
                  </a:lnTo>
                  <a:lnTo>
                    <a:pt x="2931239" y="86985"/>
                  </a:lnTo>
                  <a:lnTo>
                    <a:pt x="2947188" y="89519"/>
                  </a:lnTo>
                  <a:lnTo>
                    <a:pt x="2963103" y="92703"/>
                  </a:lnTo>
                  <a:lnTo>
                    <a:pt x="2986067" y="95378"/>
                  </a:lnTo>
                  <a:lnTo>
                    <a:pt x="2992542" y="97099"/>
                  </a:lnTo>
                  <a:lnTo>
                    <a:pt x="3004444" y="100481"/>
                  </a:lnTo>
                  <a:lnTo>
                    <a:pt x="3036294" y="103832"/>
                  </a:lnTo>
                  <a:lnTo>
                    <a:pt x="3046787" y="108572"/>
                  </a:lnTo>
                  <a:lnTo>
                    <a:pt x="3052680" y="109991"/>
                  </a:lnTo>
                  <a:lnTo>
                    <a:pt x="3054604" y="111251"/>
                  </a:lnTo>
                  <a:lnTo>
                    <a:pt x="3055887" y="112973"/>
                  </a:lnTo>
                  <a:lnTo>
                    <a:pt x="3058453" y="1190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87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42975" y="581025"/>
            <a:ext cx="8201025" cy="976313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600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Islam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48006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Arabic word – “giving oneself over to the will of God”</a:t>
            </a:r>
          </a:p>
          <a:p>
            <a:pPr lvl="1" eaLnBrk="1" hangingPunct="1"/>
            <a:r>
              <a:rPr lang="en-US" dirty="0" smtClean="0"/>
              <a:t>Monotheistic religion</a:t>
            </a:r>
          </a:p>
          <a:p>
            <a:pPr eaLnBrk="1" hangingPunct="1"/>
            <a:r>
              <a:rPr lang="en-US" dirty="0" smtClean="0"/>
              <a:t>Founded by Muhammad</a:t>
            </a:r>
          </a:p>
          <a:p>
            <a:pPr lvl="1" eaLnBrk="1" hangingPunct="1"/>
            <a:r>
              <a:rPr lang="en-US" dirty="0" smtClean="0"/>
              <a:t>Prophet of Allah (“the God”)</a:t>
            </a:r>
          </a:p>
          <a:p>
            <a:pPr eaLnBrk="1" hangingPunct="1"/>
            <a:r>
              <a:rPr lang="en-US" dirty="0" smtClean="0"/>
              <a:t>Followers of Islam = Muslims</a:t>
            </a:r>
          </a:p>
        </p:txBody>
      </p:sp>
      <p:pic>
        <p:nvPicPr>
          <p:cNvPr id="10244" name="Picture 7" descr="islam_pr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8068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5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Charity</a:t>
            </a:r>
          </a:p>
          <a:p>
            <a:r>
              <a:rPr lang="en-US" sz="3200" dirty="0">
                <a:solidFill>
                  <a:srgbClr val="FFC000"/>
                </a:solidFill>
              </a:rPr>
              <a:t>Muslims believe that all things belong to God</a:t>
            </a:r>
          </a:p>
          <a:p>
            <a:r>
              <a:rPr lang="en-US" sz="3200" dirty="0">
                <a:solidFill>
                  <a:srgbClr val="FFC000"/>
                </a:solidFill>
              </a:rPr>
              <a:t>Muslims must give 2.5% of their </a:t>
            </a:r>
            <a:r>
              <a:rPr lang="en-US" sz="3200" dirty="0" smtClean="0">
                <a:solidFill>
                  <a:srgbClr val="FFC000"/>
                </a:solidFill>
              </a:rPr>
              <a:t>income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(Alms)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22890" y="3182938"/>
            <a:ext cx="6434668" cy="1746251"/>
            <a:chOff x="1322890" y="3182938"/>
            <a:chExt cx="6434668" cy="1746251"/>
          </a:xfrm>
        </p:grpSpPr>
        <p:sp>
          <p:nvSpPr>
            <p:cNvPr id="4" name="SMARTInkAnnotation64"/>
            <p:cNvSpPr/>
            <p:nvPr/>
          </p:nvSpPr>
          <p:spPr>
            <a:xfrm>
              <a:off x="1322890" y="3182938"/>
              <a:ext cx="1310767" cy="55563"/>
            </a:xfrm>
            <a:custGeom>
              <a:avLst/>
              <a:gdLst/>
              <a:ahLst/>
              <a:cxnLst/>
              <a:rect l="0" t="0" r="0" b="0"/>
              <a:pathLst>
                <a:path w="1310767" h="55563">
                  <a:moveTo>
                    <a:pt x="0" y="7937"/>
                  </a:moveTo>
                  <a:lnTo>
                    <a:pt x="0" y="2"/>
                  </a:lnTo>
                  <a:lnTo>
                    <a:pt x="4218" y="0"/>
                  </a:lnTo>
                  <a:lnTo>
                    <a:pt x="6343" y="882"/>
                  </a:lnTo>
                  <a:lnTo>
                    <a:pt x="8642" y="2352"/>
                  </a:lnTo>
                  <a:lnTo>
                    <a:pt x="11058" y="4214"/>
                  </a:lnTo>
                  <a:lnTo>
                    <a:pt x="13551" y="5454"/>
                  </a:lnTo>
                  <a:lnTo>
                    <a:pt x="18674" y="6834"/>
                  </a:lnTo>
                  <a:lnTo>
                    <a:pt x="58175" y="7894"/>
                  </a:lnTo>
                  <a:lnTo>
                    <a:pt x="72637" y="8800"/>
                  </a:lnTo>
                  <a:lnTo>
                    <a:pt x="80201" y="10276"/>
                  </a:lnTo>
                  <a:lnTo>
                    <a:pt x="87892" y="12142"/>
                  </a:lnTo>
                  <a:lnTo>
                    <a:pt x="95667" y="13386"/>
                  </a:lnTo>
                  <a:lnTo>
                    <a:pt x="111367" y="14769"/>
                  </a:lnTo>
                  <a:lnTo>
                    <a:pt x="148482" y="15656"/>
                  </a:lnTo>
                  <a:lnTo>
                    <a:pt x="452930" y="15875"/>
                  </a:lnTo>
                  <a:lnTo>
                    <a:pt x="469661" y="16756"/>
                  </a:lnTo>
                  <a:lnTo>
                    <a:pt x="486993" y="18226"/>
                  </a:lnTo>
                  <a:lnTo>
                    <a:pt x="504727" y="20089"/>
                  </a:lnTo>
                  <a:lnTo>
                    <a:pt x="538554" y="24509"/>
                  </a:lnTo>
                  <a:lnTo>
                    <a:pt x="554989" y="26922"/>
                  </a:lnTo>
                  <a:lnTo>
                    <a:pt x="571242" y="28531"/>
                  </a:lnTo>
                  <a:lnTo>
                    <a:pt x="587373" y="29604"/>
                  </a:lnTo>
                  <a:lnTo>
                    <a:pt x="603423" y="30319"/>
                  </a:lnTo>
                  <a:lnTo>
                    <a:pt x="620302" y="31678"/>
                  </a:lnTo>
                  <a:lnTo>
                    <a:pt x="655532" y="35540"/>
                  </a:lnTo>
                  <a:lnTo>
                    <a:pt x="673577" y="36922"/>
                  </a:lnTo>
                  <a:lnTo>
                    <a:pt x="710104" y="38458"/>
                  </a:lnTo>
                  <a:lnTo>
                    <a:pt x="761188" y="39323"/>
                  </a:lnTo>
                  <a:lnTo>
                    <a:pt x="778438" y="40326"/>
                  </a:lnTo>
                  <a:lnTo>
                    <a:pt x="796118" y="41877"/>
                  </a:lnTo>
                  <a:lnTo>
                    <a:pt x="814083" y="43793"/>
                  </a:lnTo>
                  <a:lnTo>
                    <a:pt x="831355" y="45070"/>
                  </a:lnTo>
                  <a:lnTo>
                    <a:pt x="864669" y="46489"/>
                  </a:lnTo>
                  <a:lnTo>
                    <a:pt x="913199" y="47288"/>
                  </a:lnTo>
                  <a:lnTo>
                    <a:pt x="929209" y="48282"/>
                  </a:lnTo>
                  <a:lnTo>
                    <a:pt x="945178" y="49827"/>
                  </a:lnTo>
                  <a:lnTo>
                    <a:pt x="961120" y="51739"/>
                  </a:lnTo>
                  <a:lnTo>
                    <a:pt x="976162" y="53013"/>
                  </a:lnTo>
                  <a:lnTo>
                    <a:pt x="1004643" y="54429"/>
                  </a:lnTo>
                  <a:lnTo>
                    <a:pt x="1045490" y="55227"/>
                  </a:lnTo>
                  <a:lnTo>
                    <a:pt x="1310766" y="555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65"/>
            <p:cNvSpPr/>
            <p:nvPr/>
          </p:nvSpPr>
          <p:spPr>
            <a:xfrm>
              <a:off x="2879922" y="4786462"/>
              <a:ext cx="4877636" cy="142727"/>
            </a:xfrm>
            <a:custGeom>
              <a:avLst/>
              <a:gdLst/>
              <a:ahLst/>
              <a:cxnLst/>
              <a:rect l="0" t="0" r="0" b="0"/>
              <a:pathLst>
                <a:path w="4877636" h="142727">
                  <a:moveTo>
                    <a:pt x="15887" y="55413"/>
                  </a:moveTo>
                  <a:lnTo>
                    <a:pt x="19" y="39558"/>
                  </a:lnTo>
                  <a:lnTo>
                    <a:pt x="8" y="39547"/>
                  </a:lnTo>
                  <a:lnTo>
                    <a:pt x="0" y="46373"/>
                  </a:lnTo>
                  <a:lnTo>
                    <a:pt x="882" y="46741"/>
                  </a:lnTo>
                  <a:lnTo>
                    <a:pt x="11056" y="47379"/>
                  </a:lnTo>
                  <a:lnTo>
                    <a:pt x="18673" y="47447"/>
                  </a:lnTo>
                  <a:lnTo>
                    <a:pt x="21275" y="48339"/>
                  </a:lnTo>
                  <a:lnTo>
                    <a:pt x="26520" y="51681"/>
                  </a:lnTo>
                  <a:lnTo>
                    <a:pt x="30037" y="52043"/>
                  </a:lnTo>
                  <a:lnTo>
                    <a:pt x="74236" y="47629"/>
                  </a:lnTo>
                  <a:lnTo>
                    <a:pt x="112270" y="46607"/>
                  </a:lnTo>
                  <a:lnTo>
                    <a:pt x="134477" y="42025"/>
                  </a:lnTo>
                  <a:lnTo>
                    <a:pt x="281911" y="39541"/>
                  </a:lnTo>
                  <a:lnTo>
                    <a:pt x="349445" y="40421"/>
                  </a:lnTo>
                  <a:lnTo>
                    <a:pt x="369209" y="43752"/>
                  </a:lnTo>
                  <a:lnTo>
                    <a:pt x="404403" y="50586"/>
                  </a:lnTo>
                  <a:lnTo>
                    <a:pt x="471047" y="54989"/>
                  </a:lnTo>
                  <a:lnTo>
                    <a:pt x="492397" y="57577"/>
                  </a:lnTo>
                  <a:lnTo>
                    <a:pt x="524266" y="61640"/>
                  </a:lnTo>
                  <a:lnTo>
                    <a:pt x="556070" y="65196"/>
                  </a:lnTo>
                  <a:lnTo>
                    <a:pt x="587854" y="69483"/>
                  </a:lnTo>
                  <a:lnTo>
                    <a:pt x="619633" y="73105"/>
                  </a:lnTo>
                  <a:lnTo>
                    <a:pt x="651409" y="77412"/>
                  </a:lnTo>
                  <a:lnTo>
                    <a:pt x="717316" y="81418"/>
                  </a:lnTo>
                  <a:lnTo>
                    <a:pt x="753026" y="85461"/>
                  </a:lnTo>
                  <a:lnTo>
                    <a:pt x="899987" y="87154"/>
                  </a:lnTo>
                  <a:lnTo>
                    <a:pt x="1047369" y="87163"/>
                  </a:lnTo>
                  <a:lnTo>
                    <a:pt x="1072076" y="91377"/>
                  </a:lnTo>
                  <a:lnTo>
                    <a:pt x="1100384" y="93997"/>
                  </a:lnTo>
                  <a:lnTo>
                    <a:pt x="1126915" y="90560"/>
                  </a:lnTo>
                  <a:lnTo>
                    <a:pt x="1191902" y="87252"/>
                  </a:lnTo>
                  <a:lnTo>
                    <a:pt x="1342541" y="88045"/>
                  </a:lnTo>
                  <a:lnTo>
                    <a:pt x="1358429" y="91377"/>
                  </a:lnTo>
                  <a:lnTo>
                    <a:pt x="1415693" y="94955"/>
                  </a:lnTo>
                  <a:lnTo>
                    <a:pt x="1549087" y="95983"/>
                  </a:lnTo>
                  <a:lnTo>
                    <a:pt x="1564975" y="99314"/>
                  </a:lnTo>
                  <a:lnTo>
                    <a:pt x="1622238" y="102893"/>
                  </a:lnTo>
                  <a:lnTo>
                    <a:pt x="1676108" y="103914"/>
                  </a:lnTo>
                  <a:lnTo>
                    <a:pt x="1688217" y="107249"/>
                  </a:lnTo>
                  <a:lnTo>
                    <a:pt x="1704959" y="109872"/>
                  </a:lnTo>
                  <a:lnTo>
                    <a:pt x="1773206" y="111839"/>
                  </a:lnTo>
                  <a:lnTo>
                    <a:pt x="1784331" y="115181"/>
                  </a:lnTo>
                  <a:lnTo>
                    <a:pt x="1800520" y="117807"/>
                  </a:lnTo>
                  <a:lnTo>
                    <a:pt x="1940697" y="121265"/>
                  </a:lnTo>
                  <a:lnTo>
                    <a:pt x="1960519" y="125196"/>
                  </a:lnTo>
                  <a:lnTo>
                    <a:pt x="2039999" y="129198"/>
                  </a:lnTo>
                  <a:lnTo>
                    <a:pt x="2051489" y="132304"/>
                  </a:lnTo>
                  <a:lnTo>
                    <a:pt x="2115754" y="134769"/>
                  </a:lnTo>
                  <a:lnTo>
                    <a:pt x="2152994" y="135668"/>
                  </a:lnTo>
                  <a:lnTo>
                    <a:pt x="2164968" y="139001"/>
                  </a:lnTo>
                  <a:lnTo>
                    <a:pt x="2181633" y="141622"/>
                  </a:lnTo>
                  <a:lnTo>
                    <a:pt x="2330249" y="142726"/>
                  </a:lnTo>
                  <a:lnTo>
                    <a:pt x="2515609" y="142726"/>
                  </a:lnTo>
                  <a:lnTo>
                    <a:pt x="2535714" y="138512"/>
                  </a:lnTo>
                  <a:lnTo>
                    <a:pt x="2565431" y="135278"/>
                  </a:lnTo>
                  <a:lnTo>
                    <a:pt x="2592337" y="133971"/>
                  </a:lnTo>
                  <a:lnTo>
                    <a:pt x="2602965" y="130603"/>
                  </a:lnTo>
                  <a:lnTo>
                    <a:pt x="2618873" y="127962"/>
                  </a:lnTo>
                  <a:lnTo>
                    <a:pt x="2655954" y="126034"/>
                  </a:lnTo>
                  <a:lnTo>
                    <a:pt x="2666546" y="122666"/>
                  </a:lnTo>
                  <a:lnTo>
                    <a:pt x="2682434" y="120025"/>
                  </a:lnTo>
                  <a:lnTo>
                    <a:pt x="2726714" y="118096"/>
                  </a:lnTo>
                  <a:lnTo>
                    <a:pt x="2737715" y="114728"/>
                  </a:lnTo>
                  <a:lnTo>
                    <a:pt x="2753834" y="112087"/>
                  </a:lnTo>
                  <a:lnTo>
                    <a:pt x="2780555" y="110313"/>
                  </a:lnTo>
                  <a:lnTo>
                    <a:pt x="2792538" y="106859"/>
                  </a:lnTo>
                  <a:lnTo>
                    <a:pt x="2809209" y="104170"/>
                  </a:lnTo>
                  <a:lnTo>
                    <a:pt x="2871102" y="102176"/>
                  </a:lnTo>
                  <a:lnTo>
                    <a:pt x="2885152" y="98833"/>
                  </a:lnTo>
                  <a:lnTo>
                    <a:pt x="2914955" y="95592"/>
                  </a:lnTo>
                  <a:lnTo>
                    <a:pt x="2926710" y="94437"/>
                  </a:lnTo>
                  <a:lnTo>
                    <a:pt x="2940761" y="90984"/>
                  </a:lnTo>
                  <a:lnTo>
                    <a:pt x="2970564" y="87666"/>
                  </a:lnTo>
                  <a:lnTo>
                    <a:pt x="2998364" y="86347"/>
                  </a:lnTo>
                  <a:lnTo>
                    <a:pt x="3012328" y="82979"/>
                  </a:lnTo>
                  <a:lnTo>
                    <a:pt x="3042069" y="79720"/>
                  </a:lnTo>
                  <a:lnTo>
                    <a:pt x="3053818" y="78564"/>
                  </a:lnTo>
                  <a:lnTo>
                    <a:pt x="3067867" y="75109"/>
                  </a:lnTo>
                  <a:lnTo>
                    <a:pt x="3097669" y="71791"/>
                  </a:lnTo>
                  <a:lnTo>
                    <a:pt x="3125468" y="70473"/>
                  </a:lnTo>
                  <a:lnTo>
                    <a:pt x="3139432" y="67104"/>
                  </a:lnTo>
                  <a:lnTo>
                    <a:pt x="3164513" y="64092"/>
                  </a:lnTo>
                  <a:lnTo>
                    <a:pt x="3220625" y="62488"/>
                  </a:lnTo>
                  <a:lnTo>
                    <a:pt x="3234684" y="59145"/>
                  </a:lnTo>
                  <a:lnTo>
                    <a:pt x="3264492" y="55904"/>
                  </a:lnTo>
                  <a:lnTo>
                    <a:pt x="3296870" y="54596"/>
                  </a:lnTo>
                  <a:lnTo>
                    <a:pt x="3308879" y="51228"/>
                  </a:lnTo>
                  <a:lnTo>
                    <a:pt x="3336432" y="48217"/>
                  </a:lnTo>
                  <a:lnTo>
                    <a:pt x="3387618" y="46613"/>
                  </a:lnTo>
                  <a:lnTo>
                    <a:pt x="3401583" y="43271"/>
                  </a:lnTo>
                  <a:lnTo>
                    <a:pt x="3443627" y="39865"/>
                  </a:lnTo>
                  <a:lnTo>
                    <a:pt x="3511182" y="38662"/>
                  </a:lnTo>
                  <a:lnTo>
                    <a:pt x="3523289" y="35327"/>
                  </a:lnTo>
                  <a:lnTo>
                    <a:pt x="3557110" y="32092"/>
                  </a:lnTo>
                  <a:lnTo>
                    <a:pt x="3590626" y="30783"/>
                  </a:lnTo>
                  <a:lnTo>
                    <a:pt x="3602732" y="27416"/>
                  </a:lnTo>
                  <a:lnTo>
                    <a:pt x="3619471" y="24775"/>
                  </a:lnTo>
                  <a:lnTo>
                    <a:pt x="3765516" y="23664"/>
                  </a:lnTo>
                  <a:lnTo>
                    <a:pt x="4114911" y="23663"/>
                  </a:lnTo>
                  <a:lnTo>
                    <a:pt x="4138812" y="19450"/>
                  </a:lnTo>
                  <a:lnTo>
                    <a:pt x="4176071" y="15579"/>
                  </a:lnTo>
                  <a:lnTo>
                    <a:pt x="4193342" y="11839"/>
                  </a:lnTo>
                  <a:lnTo>
                    <a:pt x="4246233" y="8144"/>
                  </a:lnTo>
                  <a:lnTo>
                    <a:pt x="4272756" y="3680"/>
                  </a:lnTo>
                  <a:lnTo>
                    <a:pt x="4346039" y="0"/>
                  </a:lnTo>
                  <a:lnTo>
                    <a:pt x="4480337" y="733"/>
                  </a:lnTo>
                  <a:lnTo>
                    <a:pt x="4500104" y="4065"/>
                  </a:lnTo>
                  <a:lnTo>
                    <a:pt x="4540679" y="7935"/>
                  </a:lnTo>
                  <a:lnTo>
                    <a:pt x="4558405" y="11675"/>
                  </a:lnTo>
                  <a:lnTo>
                    <a:pt x="4587488" y="18739"/>
                  </a:lnTo>
                  <a:lnTo>
                    <a:pt x="4618467" y="22204"/>
                  </a:lnTo>
                  <a:lnTo>
                    <a:pt x="4639463" y="25366"/>
                  </a:lnTo>
                  <a:lnTo>
                    <a:pt x="4668781" y="29754"/>
                  </a:lnTo>
                  <a:lnTo>
                    <a:pt x="4694237" y="33405"/>
                  </a:lnTo>
                  <a:lnTo>
                    <a:pt x="4710507" y="37694"/>
                  </a:lnTo>
                  <a:lnTo>
                    <a:pt x="4726563" y="42541"/>
                  </a:lnTo>
                  <a:lnTo>
                    <a:pt x="4758449" y="46501"/>
                  </a:lnTo>
                  <a:lnTo>
                    <a:pt x="4877635" y="474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0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Fasting</a:t>
            </a:r>
          </a:p>
          <a:p>
            <a:r>
              <a:rPr lang="en-US" sz="2800" dirty="0">
                <a:solidFill>
                  <a:srgbClr val="FFC000"/>
                </a:solidFill>
              </a:rPr>
              <a:t>Must fast each year from sunrise to sunset during the holy month of Ramadan</a:t>
            </a:r>
          </a:p>
          <a:p>
            <a:pPr lvl="1"/>
            <a:r>
              <a:rPr lang="en-US" sz="2800" dirty="0">
                <a:solidFill>
                  <a:srgbClr val="FFC000"/>
                </a:solidFill>
              </a:rPr>
              <a:t>Ramadan – ninth month of the Muslim lunar calendar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Fasting</a:t>
            </a:r>
            <a:endParaRPr lang="en-US" dirty="0"/>
          </a:p>
        </p:txBody>
      </p:sp>
      <p:sp>
        <p:nvSpPr>
          <p:cNvPr id="4" name="SMARTInkAnnotation72"/>
          <p:cNvSpPr/>
          <p:nvPr/>
        </p:nvSpPr>
        <p:spPr>
          <a:xfrm>
            <a:off x="3078522" y="3063917"/>
            <a:ext cx="158881" cy="134884"/>
          </a:xfrm>
          <a:custGeom>
            <a:avLst/>
            <a:gdLst/>
            <a:ahLst/>
            <a:cxnLst/>
            <a:rect l="0" t="0" r="0" b="0"/>
            <a:pathLst>
              <a:path w="158881" h="134884">
                <a:moveTo>
                  <a:pt x="0" y="7896"/>
                </a:moveTo>
                <a:lnTo>
                  <a:pt x="7847" y="55"/>
                </a:lnTo>
                <a:lnTo>
                  <a:pt x="7915" y="4201"/>
                </a:lnTo>
                <a:lnTo>
                  <a:pt x="7942" y="15999"/>
                </a:lnTo>
                <a:lnTo>
                  <a:pt x="8825" y="19471"/>
                </a:lnTo>
                <a:lnTo>
                  <a:pt x="10296" y="22668"/>
                </a:lnTo>
                <a:lnTo>
                  <a:pt x="12160" y="25681"/>
                </a:lnTo>
                <a:lnTo>
                  <a:pt x="13403" y="29455"/>
                </a:lnTo>
                <a:lnTo>
                  <a:pt x="14231" y="33733"/>
                </a:lnTo>
                <a:lnTo>
                  <a:pt x="14783" y="38350"/>
                </a:lnTo>
                <a:lnTo>
                  <a:pt x="15152" y="42310"/>
                </a:lnTo>
                <a:lnTo>
                  <a:pt x="15397" y="45832"/>
                </a:lnTo>
                <a:lnTo>
                  <a:pt x="15561" y="49061"/>
                </a:lnTo>
                <a:lnTo>
                  <a:pt x="15743" y="57353"/>
                </a:lnTo>
                <a:lnTo>
                  <a:pt x="15885" y="96645"/>
                </a:lnTo>
                <a:lnTo>
                  <a:pt x="16769" y="100576"/>
                </a:lnTo>
                <a:lnTo>
                  <a:pt x="18241" y="104960"/>
                </a:lnTo>
                <a:lnTo>
                  <a:pt x="20104" y="109647"/>
                </a:lnTo>
                <a:lnTo>
                  <a:pt x="21347" y="113653"/>
                </a:lnTo>
                <a:lnTo>
                  <a:pt x="22175" y="117206"/>
                </a:lnTo>
                <a:lnTo>
                  <a:pt x="22727" y="120457"/>
                </a:lnTo>
                <a:lnTo>
                  <a:pt x="23096" y="123506"/>
                </a:lnTo>
                <a:lnTo>
                  <a:pt x="23341" y="126420"/>
                </a:lnTo>
                <a:lnTo>
                  <a:pt x="23830" y="134867"/>
                </a:lnTo>
                <a:lnTo>
                  <a:pt x="23831" y="134883"/>
                </a:lnTo>
                <a:lnTo>
                  <a:pt x="23832" y="72799"/>
                </a:lnTo>
                <a:lnTo>
                  <a:pt x="24715" y="67922"/>
                </a:lnTo>
                <a:lnTo>
                  <a:pt x="26186" y="62906"/>
                </a:lnTo>
                <a:lnTo>
                  <a:pt x="28049" y="57798"/>
                </a:lnTo>
                <a:lnTo>
                  <a:pt x="29291" y="53511"/>
                </a:lnTo>
                <a:lnTo>
                  <a:pt x="30120" y="49771"/>
                </a:lnTo>
                <a:lnTo>
                  <a:pt x="30672" y="46396"/>
                </a:lnTo>
                <a:lnTo>
                  <a:pt x="31922" y="42382"/>
                </a:lnTo>
                <a:lnTo>
                  <a:pt x="33639" y="37942"/>
                </a:lnTo>
                <a:lnTo>
                  <a:pt x="35666" y="33218"/>
                </a:lnTo>
                <a:lnTo>
                  <a:pt x="37900" y="29187"/>
                </a:lnTo>
                <a:lnTo>
                  <a:pt x="40272" y="25618"/>
                </a:lnTo>
                <a:lnTo>
                  <a:pt x="42736" y="22356"/>
                </a:lnTo>
                <a:lnTo>
                  <a:pt x="45261" y="19300"/>
                </a:lnTo>
                <a:lnTo>
                  <a:pt x="47828" y="16380"/>
                </a:lnTo>
                <a:lnTo>
                  <a:pt x="50421" y="13552"/>
                </a:lnTo>
                <a:lnTo>
                  <a:pt x="53915" y="10785"/>
                </a:lnTo>
                <a:lnTo>
                  <a:pt x="58010" y="8058"/>
                </a:lnTo>
                <a:lnTo>
                  <a:pt x="62506" y="5358"/>
                </a:lnTo>
                <a:lnTo>
                  <a:pt x="66385" y="3558"/>
                </a:lnTo>
                <a:lnTo>
                  <a:pt x="69854" y="2358"/>
                </a:lnTo>
                <a:lnTo>
                  <a:pt x="73049" y="1558"/>
                </a:lnTo>
                <a:lnTo>
                  <a:pt x="76945" y="1025"/>
                </a:lnTo>
                <a:lnTo>
                  <a:pt x="81307" y="669"/>
                </a:lnTo>
                <a:lnTo>
                  <a:pt x="89980" y="274"/>
                </a:lnTo>
                <a:lnTo>
                  <a:pt x="96776" y="99"/>
                </a:lnTo>
                <a:lnTo>
                  <a:pt x="105564" y="0"/>
                </a:lnTo>
                <a:lnTo>
                  <a:pt x="109214" y="868"/>
                </a:lnTo>
                <a:lnTo>
                  <a:pt x="113412" y="2329"/>
                </a:lnTo>
                <a:lnTo>
                  <a:pt x="117976" y="4184"/>
                </a:lnTo>
                <a:lnTo>
                  <a:pt x="121901" y="6303"/>
                </a:lnTo>
                <a:lnTo>
                  <a:pt x="125401" y="8598"/>
                </a:lnTo>
                <a:lnTo>
                  <a:pt x="128617" y="11010"/>
                </a:lnTo>
                <a:lnTo>
                  <a:pt x="131643" y="13499"/>
                </a:lnTo>
                <a:lnTo>
                  <a:pt x="134544" y="16042"/>
                </a:lnTo>
                <a:lnTo>
                  <a:pt x="137360" y="18618"/>
                </a:lnTo>
                <a:lnTo>
                  <a:pt x="140120" y="22099"/>
                </a:lnTo>
                <a:lnTo>
                  <a:pt x="142843" y="26184"/>
                </a:lnTo>
                <a:lnTo>
                  <a:pt x="145541" y="30671"/>
                </a:lnTo>
                <a:lnTo>
                  <a:pt x="148222" y="34545"/>
                </a:lnTo>
                <a:lnTo>
                  <a:pt x="150892" y="38009"/>
                </a:lnTo>
                <a:lnTo>
                  <a:pt x="153555" y="41200"/>
                </a:lnTo>
                <a:lnTo>
                  <a:pt x="155330" y="45092"/>
                </a:lnTo>
                <a:lnTo>
                  <a:pt x="156513" y="49450"/>
                </a:lnTo>
                <a:lnTo>
                  <a:pt x="157303" y="54119"/>
                </a:lnTo>
                <a:lnTo>
                  <a:pt x="157829" y="58114"/>
                </a:lnTo>
                <a:lnTo>
                  <a:pt x="158179" y="61660"/>
                </a:lnTo>
                <a:lnTo>
                  <a:pt x="158413" y="64905"/>
                </a:lnTo>
                <a:lnTo>
                  <a:pt x="158569" y="67950"/>
                </a:lnTo>
                <a:lnTo>
                  <a:pt x="158742" y="73686"/>
                </a:lnTo>
                <a:lnTo>
                  <a:pt x="158872" y="87087"/>
                </a:lnTo>
                <a:lnTo>
                  <a:pt x="158880" y="95099"/>
                </a:lnTo>
                <a:lnTo>
                  <a:pt x="158880" y="872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73"/>
          <p:cNvSpPr/>
          <p:nvPr/>
        </p:nvSpPr>
        <p:spPr>
          <a:xfrm>
            <a:off x="3308899" y="3071813"/>
            <a:ext cx="109943" cy="109885"/>
          </a:xfrm>
          <a:custGeom>
            <a:avLst/>
            <a:gdLst/>
            <a:ahLst/>
            <a:cxnLst/>
            <a:rect l="0" t="0" r="0" b="0"/>
            <a:pathLst>
              <a:path w="109943" h="109885">
                <a:moveTo>
                  <a:pt x="31776" y="0"/>
                </a:moveTo>
                <a:lnTo>
                  <a:pt x="31776" y="6834"/>
                </a:lnTo>
                <a:lnTo>
                  <a:pt x="29422" y="9799"/>
                </a:lnTo>
                <a:lnTo>
                  <a:pt x="27559" y="11824"/>
                </a:lnTo>
                <a:lnTo>
                  <a:pt x="26316" y="14056"/>
                </a:lnTo>
                <a:lnTo>
                  <a:pt x="25488" y="16426"/>
                </a:lnTo>
                <a:lnTo>
                  <a:pt x="24936" y="18888"/>
                </a:lnTo>
                <a:lnTo>
                  <a:pt x="23686" y="21411"/>
                </a:lnTo>
                <a:lnTo>
                  <a:pt x="21969" y="23976"/>
                </a:lnTo>
                <a:lnTo>
                  <a:pt x="19942" y="26567"/>
                </a:lnTo>
                <a:lnTo>
                  <a:pt x="18591" y="30058"/>
                </a:lnTo>
                <a:lnTo>
                  <a:pt x="17690" y="34150"/>
                </a:lnTo>
                <a:lnTo>
                  <a:pt x="17089" y="38642"/>
                </a:lnTo>
                <a:lnTo>
                  <a:pt x="15806" y="42518"/>
                </a:lnTo>
                <a:lnTo>
                  <a:pt x="14068" y="45984"/>
                </a:lnTo>
                <a:lnTo>
                  <a:pt x="12027" y="49177"/>
                </a:lnTo>
                <a:lnTo>
                  <a:pt x="10665" y="52187"/>
                </a:lnTo>
                <a:lnTo>
                  <a:pt x="9758" y="55076"/>
                </a:lnTo>
                <a:lnTo>
                  <a:pt x="9154" y="57884"/>
                </a:lnTo>
                <a:lnTo>
                  <a:pt x="8750" y="60637"/>
                </a:lnTo>
                <a:lnTo>
                  <a:pt x="8481" y="63356"/>
                </a:lnTo>
                <a:lnTo>
                  <a:pt x="8302" y="66050"/>
                </a:lnTo>
                <a:lnTo>
                  <a:pt x="8183" y="68727"/>
                </a:lnTo>
                <a:lnTo>
                  <a:pt x="8050" y="74054"/>
                </a:lnTo>
                <a:lnTo>
                  <a:pt x="8897" y="76710"/>
                </a:lnTo>
                <a:lnTo>
                  <a:pt x="10345" y="79362"/>
                </a:lnTo>
                <a:lnTo>
                  <a:pt x="12192" y="82012"/>
                </a:lnTo>
                <a:lnTo>
                  <a:pt x="13424" y="84661"/>
                </a:lnTo>
                <a:lnTo>
                  <a:pt x="14245" y="87309"/>
                </a:lnTo>
                <a:lnTo>
                  <a:pt x="14793" y="89956"/>
                </a:lnTo>
                <a:lnTo>
                  <a:pt x="16923" y="92602"/>
                </a:lnTo>
                <a:lnTo>
                  <a:pt x="20109" y="95249"/>
                </a:lnTo>
                <a:lnTo>
                  <a:pt x="23998" y="97895"/>
                </a:lnTo>
                <a:lnTo>
                  <a:pt x="27473" y="99659"/>
                </a:lnTo>
                <a:lnTo>
                  <a:pt x="30673" y="100835"/>
                </a:lnTo>
                <a:lnTo>
                  <a:pt x="33688" y="101619"/>
                </a:lnTo>
                <a:lnTo>
                  <a:pt x="37464" y="103023"/>
                </a:lnTo>
                <a:lnTo>
                  <a:pt x="41747" y="104842"/>
                </a:lnTo>
                <a:lnTo>
                  <a:pt x="46367" y="106936"/>
                </a:lnTo>
                <a:lnTo>
                  <a:pt x="51213" y="108332"/>
                </a:lnTo>
                <a:lnTo>
                  <a:pt x="56209" y="109263"/>
                </a:lnTo>
                <a:lnTo>
                  <a:pt x="61304" y="109884"/>
                </a:lnTo>
                <a:lnTo>
                  <a:pt x="65585" y="109415"/>
                </a:lnTo>
                <a:lnTo>
                  <a:pt x="69320" y="108221"/>
                </a:lnTo>
                <a:lnTo>
                  <a:pt x="72693" y="106543"/>
                </a:lnTo>
                <a:lnTo>
                  <a:pt x="76708" y="105424"/>
                </a:lnTo>
                <a:lnTo>
                  <a:pt x="81149" y="104679"/>
                </a:lnTo>
                <a:lnTo>
                  <a:pt x="85875" y="104182"/>
                </a:lnTo>
                <a:lnTo>
                  <a:pt x="89909" y="102968"/>
                </a:lnTo>
                <a:lnTo>
                  <a:pt x="93481" y="101277"/>
                </a:lnTo>
                <a:lnTo>
                  <a:pt x="96744" y="99268"/>
                </a:lnTo>
                <a:lnTo>
                  <a:pt x="98921" y="97046"/>
                </a:lnTo>
                <a:lnTo>
                  <a:pt x="100371" y="94684"/>
                </a:lnTo>
                <a:lnTo>
                  <a:pt x="101338" y="92226"/>
                </a:lnTo>
                <a:lnTo>
                  <a:pt x="102865" y="88825"/>
                </a:lnTo>
                <a:lnTo>
                  <a:pt x="106916" y="80341"/>
                </a:lnTo>
                <a:lnTo>
                  <a:pt x="108349" y="76491"/>
                </a:lnTo>
                <a:lnTo>
                  <a:pt x="109305" y="73043"/>
                </a:lnTo>
                <a:lnTo>
                  <a:pt x="109942" y="69862"/>
                </a:lnTo>
                <a:lnTo>
                  <a:pt x="109484" y="66859"/>
                </a:lnTo>
                <a:lnTo>
                  <a:pt x="108296" y="63975"/>
                </a:lnTo>
                <a:lnTo>
                  <a:pt x="106621" y="61171"/>
                </a:lnTo>
                <a:lnTo>
                  <a:pt x="104622" y="57537"/>
                </a:lnTo>
                <a:lnTo>
                  <a:pt x="100047" y="48797"/>
                </a:lnTo>
                <a:lnTo>
                  <a:pt x="96709" y="44878"/>
                </a:lnTo>
                <a:lnTo>
                  <a:pt x="92718" y="41384"/>
                </a:lnTo>
                <a:lnTo>
                  <a:pt x="88292" y="38172"/>
                </a:lnTo>
                <a:lnTo>
                  <a:pt x="83576" y="35150"/>
                </a:lnTo>
                <a:lnTo>
                  <a:pt x="78666" y="32253"/>
                </a:lnTo>
                <a:lnTo>
                  <a:pt x="73628" y="29439"/>
                </a:lnTo>
                <a:lnTo>
                  <a:pt x="63323" y="23961"/>
                </a:lnTo>
                <a:lnTo>
                  <a:pt x="42323" y="13258"/>
                </a:lnTo>
                <a:lnTo>
                  <a:pt x="37925" y="10603"/>
                </a:lnTo>
                <a:lnTo>
                  <a:pt x="34110" y="7950"/>
                </a:lnTo>
                <a:lnTo>
                  <a:pt x="30684" y="5300"/>
                </a:lnTo>
                <a:lnTo>
                  <a:pt x="26635" y="3534"/>
                </a:lnTo>
                <a:lnTo>
                  <a:pt x="22169" y="2356"/>
                </a:lnTo>
                <a:lnTo>
                  <a:pt x="17427" y="1570"/>
                </a:lnTo>
                <a:lnTo>
                  <a:pt x="13383" y="1047"/>
                </a:lnTo>
                <a:lnTo>
                  <a:pt x="9805" y="698"/>
                </a:lnTo>
                <a:lnTo>
                  <a:pt x="574" y="41"/>
                </a:lnTo>
                <a:lnTo>
                  <a:pt x="255" y="2370"/>
                </a:lnTo>
                <a:lnTo>
                  <a:pt x="0" y="79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74"/>
          <p:cNvSpPr/>
          <p:nvPr/>
        </p:nvSpPr>
        <p:spPr>
          <a:xfrm>
            <a:off x="3499555" y="2968625"/>
            <a:ext cx="39622" cy="190457"/>
          </a:xfrm>
          <a:custGeom>
            <a:avLst/>
            <a:gdLst/>
            <a:ahLst/>
            <a:cxnLst/>
            <a:rect l="0" t="0" r="0" b="0"/>
            <a:pathLst>
              <a:path w="39622" h="190457">
                <a:moveTo>
                  <a:pt x="0" y="0"/>
                </a:moveTo>
                <a:lnTo>
                  <a:pt x="0" y="18888"/>
                </a:lnTo>
                <a:lnTo>
                  <a:pt x="883" y="22294"/>
                </a:lnTo>
                <a:lnTo>
                  <a:pt x="2354" y="26327"/>
                </a:lnTo>
                <a:lnTo>
                  <a:pt x="4218" y="30781"/>
                </a:lnTo>
                <a:lnTo>
                  <a:pt x="5460" y="35514"/>
                </a:lnTo>
                <a:lnTo>
                  <a:pt x="6288" y="40432"/>
                </a:lnTo>
                <a:lnTo>
                  <a:pt x="6840" y="45476"/>
                </a:lnTo>
                <a:lnTo>
                  <a:pt x="7209" y="50602"/>
                </a:lnTo>
                <a:lnTo>
                  <a:pt x="7454" y="55783"/>
                </a:lnTo>
                <a:lnTo>
                  <a:pt x="7727" y="67126"/>
                </a:lnTo>
                <a:lnTo>
                  <a:pt x="7848" y="80987"/>
                </a:lnTo>
                <a:lnTo>
                  <a:pt x="8763" y="87505"/>
                </a:lnTo>
                <a:lnTo>
                  <a:pt x="10256" y="93614"/>
                </a:lnTo>
                <a:lnTo>
                  <a:pt x="12133" y="99451"/>
                </a:lnTo>
                <a:lnTo>
                  <a:pt x="13385" y="105106"/>
                </a:lnTo>
                <a:lnTo>
                  <a:pt x="14220" y="110640"/>
                </a:lnTo>
                <a:lnTo>
                  <a:pt x="14776" y="116093"/>
                </a:lnTo>
                <a:lnTo>
                  <a:pt x="16030" y="121493"/>
                </a:lnTo>
                <a:lnTo>
                  <a:pt x="17748" y="126856"/>
                </a:lnTo>
                <a:lnTo>
                  <a:pt x="19776" y="132196"/>
                </a:lnTo>
                <a:lnTo>
                  <a:pt x="21128" y="137520"/>
                </a:lnTo>
                <a:lnTo>
                  <a:pt x="22030" y="142832"/>
                </a:lnTo>
                <a:lnTo>
                  <a:pt x="22631" y="148138"/>
                </a:lnTo>
                <a:lnTo>
                  <a:pt x="23914" y="153439"/>
                </a:lnTo>
                <a:lnTo>
                  <a:pt x="25652" y="158737"/>
                </a:lnTo>
                <a:lnTo>
                  <a:pt x="27694" y="164033"/>
                </a:lnTo>
                <a:lnTo>
                  <a:pt x="29055" y="168445"/>
                </a:lnTo>
                <a:lnTo>
                  <a:pt x="29962" y="172269"/>
                </a:lnTo>
                <a:lnTo>
                  <a:pt x="30567" y="175700"/>
                </a:lnTo>
                <a:lnTo>
                  <a:pt x="30970" y="178870"/>
                </a:lnTo>
                <a:lnTo>
                  <a:pt x="31418" y="184743"/>
                </a:lnTo>
                <a:lnTo>
                  <a:pt x="32420" y="186662"/>
                </a:lnTo>
                <a:lnTo>
                  <a:pt x="33971" y="187941"/>
                </a:lnTo>
                <a:lnTo>
                  <a:pt x="39621" y="190456"/>
                </a:lnTo>
                <a:lnTo>
                  <a:pt x="31777" y="1825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75"/>
          <p:cNvSpPr/>
          <p:nvPr/>
        </p:nvSpPr>
        <p:spPr>
          <a:xfrm>
            <a:off x="3436331" y="3071813"/>
            <a:ext cx="198274" cy="7938"/>
          </a:xfrm>
          <a:custGeom>
            <a:avLst/>
            <a:gdLst/>
            <a:ahLst/>
            <a:cxnLst/>
            <a:rect l="0" t="0" r="0" b="0"/>
            <a:pathLst>
              <a:path w="198274" h="7938">
                <a:moveTo>
                  <a:pt x="7617" y="0"/>
                </a:moveTo>
                <a:lnTo>
                  <a:pt x="0" y="0"/>
                </a:lnTo>
                <a:lnTo>
                  <a:pt x="72783" y="0"/>
                </a:lnTo>
                <a:lnTo>
                  <a:pt x="80188" y="882"/>
                </a:lnTo>
                <a:lnTo>
                  <a:pt x="87774" y="2351"/>
                </a:lnTo>
                <a:lnTo>
                  <a:pt x="95479" y="4214"/>
                </a:lnTo>
                <a:lnTo>
                  <a:pt x="103263" y="5455"/>
                </a:lnTo>
                <a:lnTo>
                  <a:pt x="111101" y="6282"/>
                </a:lnTo>
                <a:lnTo>
                  <a:pt x="118974" y="6834"/>
                </a:lnTo>
                <a:lnTo>
                  <a:pt x="126871" y="7202"/>
                </a:lnTo>
                <a:lnTo>
                  <a:pt x="142707" y="7610"/>
                </a:lnTo>
                <a:lnTo>
                  <a:pt x="187770" y="7924"/>
                </a:lnTo>
                <a:lnTo>
                  <a:pt x="198273" y="79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76"/>
          <p:cNvSpPr/>
          <p:nvPr/>
        </p:nvSpPr>
        <p:spPr>
          <a:xfrm>
            <a:off x="3833205" y="3055938"/>
            <a:ext cx="119161" cy="111126"/>
          </a:xfrm>
          <a:custGeom>
            <a:avLst/>
            <a:gdLst/>
            <a:ahLst/>
            <a:cxnLst/>
            <a:rect l="0" t="0" r="0" b="0"/>
            <a:pathLst>
              <a:path w="119161" h="111126">
                <a:moveTo>
                  <a:pt x="0" y="47625"/>
                </a:moveTo>
                <a:lnTo>
                  <a:pt x="7616" y="47625"/>
                </a:lnTo>
                <a:lnTo>
                  <a:pt x="12506" y="45273"/>
                </a:lnTo>
                <a:lnTo>
                  <a:pt x="21595" y="40790"/>
                </a:lnTo>
                <a:lnTo>
                  <a:pt x="25191" y="37826"/>
                </a:lnTo>
                <a:lnTo>
                  <a:pt x="27386" y="35800"/>
                </a:lnTo>
                <a:lnTo>
                  <a:pt x="28849" y="33568"/>
                </a:lnTo>
                <a:lnTo>
                  <a:pt x="29825" y="31198"/>
                </a:lnTo>
                <a:lnTo>
                  <a:pt x="30475" y="28736"/>
                </a:lnTo>
                <a:lnTo>
                  <a:pt x="31792" y="26213"/>
                </a:lnTo>
                <a:lnTo>
                  <a:pt x="33552" y="23649"/>
                </a:lnTo>
                <a:lnTo>
                  <a:pt x="35608" y="21057"/>
                </a:lnTo>
                <a:lnTo>
                  <a:pt x="37861" y="19330"/>
                </a:lnTo>
                <a:lnTo>
                  <a:pt x="40247" y="18178"/>
                </a:lnTo>
                <a:lnTo>
                  <a:pt x="42719" y="17410"/>
                </a:lnTo>
                <a:lnTo>
                  <a:pt x="45250" y="16017"/>
                </a:lnTo>
                <a:lnTo>
                  <a:pt x="47820" y="14205"/>
                </a:lnTo>
                <a:lnTo>
                  <a:pt x="50416" y="12116"/>
                </a:lnTo>
                <a:lnTo>
                  <a:pt x="53029" y="10723"/>
                </a:lnTo>
                <a:lnTo>
                  <a:pt x="55654" y="9794"/>
                </a:lnTo>
                <a:lnTo>
                  <a:pt x="61992" y="8304"/>
                </a:lnTo>
                <a:lnTo>
                  <a:pt x="65212" y="5748"/>
                </a:lnTo>
                <a:lnTo>
                  <a:pt x="67307" y="3832"/>
                </a:lnTo>
                <a:lnTo>
                  <a:pt x="69586" y="2555"/>
                </a:lnTo>
                <a:lnTo>
                  <a:pt x="71988" y="1703"/>
                </a:lnTo>
                <a:lnTo>
                  <a:pt x="74472" y="1135"/>
                </a:lnTo>
                <a:lnTo>
                  <a:pt x="77011" y="757"/>
                </a:lnTo>
                <a:lnTo>
                  <a:pt x="79586" y="505"/>
                </a:lnTo>
                <a:lnTo>
                  <a:pt x="86928" y="29"/>
                </a:lnTo>
                <a:lnTo>
                  <a:pt x="95298" y="0"/>
                </a:lnTo>
                <a:lnTo>
                  <a:pt x="75647" y="0"/>
                </a:lnTo>
                <a:lnTo>
                  <a:pt x="72498" y="882"/>
                </a:lnTo>
                <a:lnTo>
                  <a:pt x="68634" y="2351"/>
                </a:lnTo>
                <a:lnTo>
                  <a:pt x="64292" y="4214"/>
                </a:lnTo>
                <a:lnTo>
                  <a:pt x="60515" y="5455"/>
                </a:lnTo>
                <a:lnTo>
                  <a:pt x="57114" y="6282"/>
                </a:lnTo>
                <a:lnTo>
                  <a:pt x="53964" y="6834"/>
                </a:lnTo>
                <a:lnTo>
                  <a:pt x="50099" y="8084"/>
                </a:lnTo>
                <a:lnTo>
                  <a:pt x="45757" y="9798"/>
                </a:lnTo>
                <a:lnTo>
                  <a:pt x="41097" y="11824"/>
                </a:lnTo>
                <a:lnTo>
                  <a:pt x="37107" y="14056"/>
                </a:lnTo>
                <a:lnTo>
                  <a:pt x="33565" y="16426"/>
                </a:lnTo>
                <a:lnTo>
                  <a:pt x="30320" y="18888"/>
                </a:lnTo>
                <a:lnTo>
                  <a:pt x="27275" y="21411"/>
                </a:lnTo>
                <a:lnTo>
                  <a:pt x="24362" y="23976"/>
                </a:lnTo>
                <a:lnTo>
                  <a:pt x="18772" y="29176"/>
                </a:lnTo>
                <a:lnTo>
                  <a:pt x="7990" y="39702"/>
                </a:lnTo>
                <a:lnTo>
                  <a:pt x="5327" y="42343"/>
                </a:lnTo>
                <a:lnTo>
                  <a:pt x="3552" y="44985"/>
                </a:lnTo>
                <a:lnTo>
                  <a:pt x="2367" y="47629"/>
                </a:lnTo>
                <a:lnTo>
                  <a:pt x="1578" y="50274"/>
                </a:lnTo>
                <a:lnTo>
                  <a:pt x="1052" y="52918"/>
                </a:lnTo>
                <a:lnTo>
                  <a:pt x="702" y="55563"/>
                </a:lnTo>
                <a:lnTo>
                  <a:pt x="467" y="58209"/>
                </a:lnTo>
                <a:lnTo>
                  <a:pt x="311" y="60854"/>
                </a:lnTo>
                <a:lnTo>
                  <a:pt x="138" y="66146"/>
                </a:lnTo>
                <a:lnTo>
                  <a:pt x="975" y="68792"/>
                </a:lnTo>
                <a:lnTo>
                  <a:pt x="2415" y="71437"/>
                </a:lnTo>
                <a:lnTo>
                  <a:pt x="4258" y="74083"/>
                </a:lnTo>
                <a:lnTo>
                  <a:pt x="5486" y="76729"/>
                </a:lnTo>
                <a:lnTo>
                  <a:pt x="6306" y="79375"/>
                </a:lnTo>
                <a:lnTo>
                  <a:pt x="6852" y="82020"/>
                </a:lnTo>
                <a:lnTo>
                  <a:pt x="8981" y="84666"/>
                </a:lnTo>
                <a:lnTo>
                  <a:pt x="12166" y="87312"/>
                </a:lnTo>
                <a:lnTo>
                  <a:pt x="16054" y="89958"/>
                </a:lnTo>
                <a:lnTo>
                  <a:pt x="19530" y="92604"/>
                </a:lnTo>
                <a:lnTo>
                  <a:pt x="22729" y="95250"/>
                </a:lnTo>
                <a:lnTo>
                  <a:pt x="25745" y="97895"/>
                </a:lnTo>
                <a:lnTo>
                  <a:pt x="29520" y="100541"/>
                </a:lnTo>
                <a:lnTo>
                  <a:pt x="33803" y="103187"/>
                </a:lnTo>
                <a:lnTo>
                  <a:pt x="38423" y="105833"/>
                </a:lnTo>
                <a:lnTo>
                  <a:pt x="43269" y="107597"/>
                </a:lnTo>
                <a:lnTo>
                  <a:pt x="48264" y="108773"/>
                </a:lnTo>
                <a:lnTo>
                  <a:pt x="53360" y="109557"/>
                </a:lnTo>
                <a:lnTo>
                  <a:pt x="58523" y="110079"/>
                </a:lnTo>
                <a:lnTo>
                  <a:pt x="63730" y="110428"/>
                </a:lnTo>
                <a:lnTo>
                  <a:pt x="68967" y="110660"/>
                </a:lnTo>
                <a:lnTo>
                  <a:pt x="79493" y="110918"/>
                </a:lnTo>
                <a:lnTo>
                  <a:pt x="119160" y="1111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77"/>
          <p:cNvSpPr/>
          <p:nvPr/>
        </p:nvSpPr>
        <p:spPr>
          <a:xfrm>
            <a:off x="4025433" y="3072171"/>
            <a:ext cx="165254" cy="110768"/>
          </a:xfrm>
          <a:custGeom>
            <a:avLst/>
            <a:gdLst/>
            <a:ahLst/>
            <a:cxnLst/>
            <a:rect l="0" t="0" r="0" b="0"/>
            <a:pathLst>
              <a:path w="165254" h="110768">
                <a:moveTo>
                  <a:pt x="85813" y="31391"/>
                </a:moveTo>
                <a:lnTo>
                  <a:pt x="96870" y="31391"/>
                </a:lnTo>
                <a:lnTo>
                  <a:pt x="98480" y="30510"/>
                </a:lnTo>
                <a:lnTo>
                  <a:pt x="99554" y="29040"/>
                </a:lnTo>
                <a:lnTo>
                  <a:pt x="101277" y="24557"/>
                </a:lnTo>
                <a:lnTo>
                  <a:pt x="101513" y="21593"/>
                </a:lnTo>
                <a:lnTo>
                  <a:pt x="101664" y="16717"/>
                </a:lnTo>
                <a:lnTo>
                  <a:pt x="101700" y="3723"/>
                </a:lnTo>
                <a:lnTo>
                  <a:pt x="99935" y="2363"/>
                </a:lnTo>
                <a:lnTo>
                  <a:pt x="96993" y="1455"/>
                </a:lnTo>
                <a:lnTo>
                  <a:pt x="93266" y="851"/>
                </a:lnTo>
                <a:lnTo>
                  <a:pt x="89899" y="447"/>
                </a:lnTo>
                <a:lnTo>
                  <a:pt x="86772" y="179"/>
                </a:lnTo>
                <a:lnTo>
                  <a:pt x="83804" y="0"/>
                </a:lnTo>
                <a:lnTo>
                  <a:pt x="80061" y="762"/>
                </a:lnTo>
                <a:lnTo>
                  <a:pt x="75800" y="2152"/>
                </a:lnTo>
                <a:lnTo>
                  <a:pt x="71193" y="3961"/>
                </a:lnTo>
                <a:lnTo>
                  <a:pt x="67240" y="5167"/>
                </a:lnTo>
                <a:lnTo>
                  <a:pt x="63722" y="5971"/>
                </a:lnTo>
                <a:lnTo>
                  <a:pt x="60493" y="6507"/>
                </a:lnTo>
                <a:lnTo>
                  <a:pt x="56576" y="7746"/>
                </a:lnTo>
                <a:lnTo>
                  <a:pt x="52199" y="9454"/>
                </a:lnTo>
                <a:lnTo>
                  <a:pt x="47515" y="11475"/>
                </a:lnTo>
                <a:lnTo>
                  <a:pt x="43510" y="13704"/>
                </a:lnTo>
                <a:lnTo>
                  <a:pt x="39958" y="16072"/>
                </a:lnTo>
                <a:lnTo>
                  <a:pt x="36707" y="18533"/>
                </a:lnTo>
                <a:lnTo>
                  <a:pt x="33657" y="21055"/>
                </a:lnTo>
                <a:lnTo>
                  <a:pt x="30741" y="23619"/>
                </a:lnTo>
                <a:lnTo>
                  <a:pt x="27915" y="26210"/>
                </a:lnTo>
                <a:lnTo>
                  <a:pt x="22420" y="31440"/>
                </a:lnTo>
                <a:lnTo>
                  <a:pt x="3733" y="49915"/>
                </a:lnTo>
                <a:lnTo>
                  <a:pt x="1966" y="52560"/>
                </a:lnTo>
                <a:lnTo>
                  <a:pt x="786" y="55205"/>
                </a:lnTo>
                <a:lnTo>
                  <a:pt x="0" y="57851"/>
                </a:lnTo>
                <a:lnTo>
                  <a:pt x="359" y="60497"/>
                </a:lnTo>
                <a:lnTo>
                  <a:pt x="1481" y="63142"/>
                </a:lnTo>
                <a:lnTo>
                  <a:pt x="5406" y="69511"/>
                </a:lnTo>
                <a:lnTo>
                  <a:pt x="8297" y="72734"/>
                </a:lnTo>
                <a:lnTo>
                  <a:pt x="10304" y="74828"/>
                </a:lnTo>
                <a:lnTo>
                  <a:pt x="12524" y="76224"/>
                </a:lnTo>
                <a:lnTo>
                  <a:pt x="17345" y="77775"/>
                </a:lnTo>
                <a:lnTo>
                  <a:pt x="22430" y="78465"/>
                </a:lnTo>
                <a:lnTo>
                  <a:pt x="25021" y="78649"/>
                </a:lnTo>
                <a:lnTo>
                  <a:pt x="28515" y="78771"/>
                </a:lnTo>
                <a:lnTo>
                  <a:pt x="37103" y="78907"/>
                </a:lnTo>
                <a:lnTo>
                  <a:pt x="40982" y="78062"/>
                </a:lnTo>
                <a:lnTo>
                  <a:pt x="44451" y="76616"/>
                </a:lnTo>
                <a:lnTo>
                  <a:pt x="47646" y="74770"/>
                </a:lnTo>
                <a:lnTo>
                  <a:pt x="51542" y="73540"/>
                </a:lnTo>
                <a:lnTo>
                  <a:pt x="55904" y="72720"/>
                </a:lnTo>
                <a:lnTo>
                  <a:pt x="60578" y="72173"/>
                </a:lnTo>
                <a:lnTo>
                  <a:pt x="64576" y="70926"/>
                </a:lnTo>
                <a:lnTo>
                  <a:pt x="68124" y="69213"/>
                </a:lnTo>
                <a:lnTo>
                  <a:pt x="71373" y="67190"/>
                </a:lnTo>
                <a:lnTo>
                  <a:pt x="74421" y="64958"/>
                </a:lnTo>
                <a:lnTo>
                  <a:pt x="77336" y="62589"/>
                </a:lnTo>
                <a:lnTo>
                  <a:pt x="80161" y="60127"/>
                </a:lnTo>
                <a:lnTo>
                  <a:pt x="82928" y="57604"/>
                </a:lnTo>
                <a:lnTo>
                  <a:pt x="88356" y="52449"/>
                </a:lnTo>
                <a:lnTo>
                  <a:pt x="96374" y="44588"/>
                </a:lnTo>
                <a:lnTo>
                  <a:pt x="98149" y="41953"/>
                </a:lnTo>
                <a:lnTo>
                  <a:pt x="99333" y="39314"/>
                </a:lnTo>
                <a:lnTo>
                  <a:pt x="100123" y="36674"/>
                </a:lnTo>
                <a:lnTo>
                  <a:pt x="100649" y="34031"/>
                </a:lnTo>
                <a:lnTo>
                  <a:pt x="101000" y="31387"/>
                </a:lnTo>
                <a:lnTo>
                  <a:pt x="101233" y="28743"/>
                </a:lnTo>
                <a:lnTo>
                  <a:pt x="101390" y="26098"/>
                </a:lnTo>
                <a:lnTo>
                  <a:pt x="101683" y="16213"/>
                </a:lnTo>
                <a:lnTo>
                  <a:pt x="101701" y="15529"/>
                </a:lnTo>
                <a:lnTo>
                  <a:pt x="101701" y="26565"/>
                </a:lnTo>
                <a:lnTo>
                  <a:pt x="102584" y="29938"/>
                </a:lnTo>
                <a:lnTo>
                  <a:pt x="104055" y="33950"/>
                </a:lnTo>
                <a:lnTo>
                  <a:pt x="105918" y="38389"/>
                </a:lnTo>
                <a:lnTo>
                  <a:pt x="107161" y="42230"/>
                </a:lnTo>
                <a:lnTo>
                  <a:pt x="107989" y="45673"/>
                </a:lnTo>
                <a:lnTo>
                  <a:pt x="108541" y="48850"/>
                </a:lnTo>
                <a:lnTo>
                  <a:pt x="109792" y="51850"/>
                </a:lnTo>
                <a:lnTo>
                  <a:pt x="111509" y="54732"/>
                </a:lnTo>
                <a:lnTo>
                  <a:pt x="113535" y="57535"/>
                </a:lnTo>
                <a:lnTo>
                  <a:pt x="114886" y="61168"/>
                </a:lnTo>
                <a:lnTo>
                  <a:pt x="115787" y="65353"/>
                </a:lnTo>
                <a:lnTo>
                  <a:pt x="116388" y="69908"/>
                </a:lnTo>
                <a:lnTo>
                  <a:pt x="117671" y="73826"/>
                </a:lnTo>
                <a:lnTo>
                  <a:pt x="119409" y="77320"/>
                </a:lnTo>
                <a:lnTo>
                  <a:pt x="121451" y="80531"/>
                </a:lnTo>
                <a:lnTo>
                  <a:pt x="124576" y="83554"/>
                </a:lnTo>
                <a:lnTo>
                  <a:pt x="128427" y="86451"/>
                </a:lnTo>
                <a:lnTo>
                  <a:pt x="132758" y="89265"/>
                </a:lnTo>
                <a:lnTo>
                  <a:pt x="136528" y="92022"/>
                </a:lnTo>
                <a:lnTo>
                  <a:pt x="139925" y="94742"/>
                </a:lnTo>
                <a:lnTo>
                  <a:pt x="143072" y="97438"/>
                </a:lnTo>
                <a:lnTo>
                  <a:pt x="146052" y="100117"/>
                </a:lnTo>
                <a:lnTo>
                  <a:pt x="156819" y="110299"/>
                </a:lnTo>
                <a:lnTo>
                  <a:pt x="161381" y="110628"/>
                </a:lnTo>
                <a:lnTo>
                  <a:pt x="165253" y="1107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78"/>
          <p:cNvSpPr/>
          <p:nvPr/>
        </p:nvSpPr>
        <p:spPr>
          <a:xfrm>
            <a:off x="4206575" y="2936875"/>
            <a:ext cx="79441" cy="238082"/>
          </a:xfrm>
          <a:custGeom>
            <a:avLst/>
            <a:gdLst/>
            <a:ahLst/>
            <a:cxnLst/>
            <a:rect l="0" t="0" r="0" b="0"/>
            <a:pathLst>
              <a:path w="79441" h="238082">
                <a:moveTo>
                  <a:pt x="0" y="0"/>
                </a:moveTo>
                <a:lnTo>
                  <a:pt x="4216" y="0"/>
                </a:lnTo>
                <a:lnTo>
                  <a:pt x="5459" y="882"/>
                </a:lnTo>
                <a:lnTo>
                  <a:pt x="6287" y="2352"/>
                </a:lnTo>
                <a:lnTo>
                  <a:pt x="7207" y="6337"/>
                </a:lnTo>
                <a:lnTo>
                  <a:pt x="7616" y="11048"/>
                </a:lnTo>
                <a:lnTo>
                  <a:pt x="8608" y="14421"/>
                </a:lnTo>
                <a:lnTo>
                  <a:pt x="10152" y="18433"/>
                </a:lnTo>
                <a:lnTo>
                  <a:pt x="12064" y="22872"/>
                </a:lnTo>
                <a:lnTo>
                  <a:pt x="13339" y="27595"/>
                </a:lnTo>
                <a:lnTo>
                  <a:pt x="14188" y="32508"/>
                </a:lnTo>
                <a:lnTo>
                  <a:pt x="14755" y="37547"/>
                </a:lnTo>
                <a:lnTo>
                  <a:pt x="15132" y="43552"/>
                </a:lnTo>
                <a:lnTo>
                  <a:pt x="15384" y="50201"/>
                </a:lnTo>
                <a:lnTo>
                  <a:pt x="15738" y="72201"/>
                </a:lnTo>
                <a:lnTo>
                  <a:pt x="15788" y="79884"/>
                </a:lnTo>
                <a:lnTo>
                  <a:pt x="16704" y="86770"/>
                </a:lnTo>
                <a:lnTo>
                  <a:pt x="18198" y="93124"/>
                </a:lnTo>
                <a:lnTo>
                  <a:pt x="20076" y="99124"/>
                </a:lnTo>
                <a:lnTo>
                  <a:pt x="21327" y="105771"/>
                </a:lnTo>
                <a:lnTo>
                  <a:pt x="22162" y="112847"/>
                </a:lnTo>
                <a:lnTo>
                  <a:pt x="22719" y="120211"/>
                </a:lnTo>
                <a:lnTo>
                  <a:pt x="23090" y="127765"/>
                </a:lnTo>
                <a:lnTo>
                  <a:pt x="23502" y="143215"/>
                </a:lnTo>
                <a:lnTo>
                  <a:pt x="24495" y="150157"/>
                </a:lnTo>
                <a:lnTo>
                  <a:pt x="26039" y="156550"/>
                </a:lnTo>
                <a:lnTo>
                  <a:pt x="27951" y="162575"/>
                </a:lnTo>
                <a:lnTo>
                  <a:pt x="29226" y="168355"/>
                </a:lnTo>
                <a:lnTo>
                  <a:pt x="30076" y="173973"/>
                </a:lnTo>
                <a:lnTo>
                  <a:pt x="30642" y="179482"/>
                </a:lnTo>
                <a:lnTo>
                  <a:pt x="31903" y="184918"/>
                </a:lnTo>
                <a:lnTo>
                  <a:pt x="33626" y="190307"/>
                </a:lnTo>
                <a:lnTo>
                  <a:pt x="35657" y="195663"/>
                </a:lnTo>
                <a:lnTo>
                  <a:pt x="37894" y="200997"/>
                </a:lnTo>
                <a:lnTo>
                  <a:pt x="40268" y="206318"/>
                </a:lnTo>
                <a:lnTo>
                  <a:pt x="42733" y="211629"/>
                </a:lnTo>
                <a:lnTo>
                  <a:pt x="45259" y="216051"/>
                </a:lnTo>
                <a:lnTo>
                  <a:pt x="47826" y="219881"/>
                </a:lnTo>
                <a:lnTo>
                  <a:pt x="50420" y="223317"/>
                </a:lnTo>
                <a:lnTo>
                  <a:pt x="53032" y="226489"/>
                </a:lnTo>
                <a:lnTo>
                  <a:pt x="55656" y="229485"/>
                </a:lnTo>
                <a:lnTo>
                  <a:pt x="58288" y="232365"/>
                </a:lnTo>
                <a:lnTo>
                  <a:pt x="60925" y="234285"/>
                </a:lnTo>
                <a:lnTo>
                  <a:pt x="63566" y="235565"/>
                </a:lnTo>
                <a:lnTo>
                  <a:pt x="69929" y="237619"/>
                </a:lnTo>
                <a:lnTo>
                  <a:pt x="71334" y="237788"/>
                </a:lnTo>
                <a:lnTo>
                  <a:pt x="73153" y="237900"/>
                </a:lnTo>
                <a:lnTo>
                  <a:pt x="78198" y="238081"/>
                </a:lnTo>
                <a:lnTo>
                  <a:pt x="78612" y="237213"/>
                </a:lnTo>
                <a:lnTo>
                  <a:pt x="79440" y="230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79"/>
          <p:cNvSpPr/>
          <p:nvPr/>
        </p:nvSpPr>
        <p:spPr>
          <a:xfrm>
            <a:off x="4143022" y="3063904"/>
            <a:ext cx="238322" cy="7910"/>
          </a:xfrm>
          <a:custGeom>
            <a:avLst/>
            <a:gdLst/>
            <a:ahLst/>
            <a:cxnLst/>
            <a:rect l="0" t="0" r="0" b="0"/>
            <a:pathLst>
              <a:path w="238322" h="7910">
                <a:moveTo>
                  <a:pt x="0" y="7909"/>
                </a:moveTo>
                <a:lnTo>
                  <a:pt x="0" y="3695"/>
                </a:lnTo>
                <a:lnTo>
                  <a:pt x="882" y="2454"/>
                </a:lnTo>
                <a:lnTo>
                  <a:pt x="2354" y="1626"/>
                </a:lnTo>
                <a:lnTo>
                  <a:pt x="6840" y="298"/>
                </a:lnTo>
                <a:lnTo>
                  <a:pt x="12161" y="117"/>
                </a:lnTo>
                <a:lnTo>
                  <a:pt x="29962" y="0"/>
                </a:lnTo>
                <a:lnTo>
                  <a:pt x="35862" y="872"/>
                </a:lnTo>
                <a:lnTo>
                  <a:pt x="42445" y="2336"/>
                </a:lnTo>
                <a:lnTo>
                  <a:pt x="49480" y="4193"/>
                </a:lnTo>
                <a:lnTo>
                  <a:pt x="57702" y="5432"/>
                </a:lnTo>
                <a:lnTo>
                  <a:pt x="66713" y="6257"/>
                </a:lnTo>
                <a:lnTo>
                  <a:pt x="76251" y="6808"/>
                </a:lnTo>
                <a:lnTo>
                  <a:pt x="96265" y="7420"/>
                </a:lnTo>
                <a:lnTo>
                  <a:pt x="152675" y="7866"/>
                </a:lnTo>
                <a:lnTo>
                  <a:pt x="238321" y="79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80"/>
          <p:cNvSpPr/>
          <p:nvPr/>
        </p:nvSpPr>
        <p:spPr>
          <a:xfrm>
            <a:off x="4436952" y="3087688"/>
            <a:ext cx="15889" cy="67759"/>
          </a:xfrm>
          <a:custGeom>
            <a:avLst/>
            <a:gdLst/>
            <a:ahLst/>
            <a:cxnLst/>
            <a:rect l="0" t="0" r="0" b="0"/>
            <a:pathLst>
              <a:path w="15889" h="67759">
                <a:moveTo>
                  <a:pt x="0" y="0"/>
                </a:moveTo>
                <a:lnTo>
                  <a:pt x="0" y="14445"/>
                </a:lnTo>
                <a:lnTo>
                  <a:pt x="882" y="15803"/>
                </a:lnTo>
                <a:lnTo>
                  <a:pt x="2353" y="17591"/>
                </a:lnTo>
                <a:lnTo>
                  <a:pt x="4216" y="19665"/>
                </a:lnTo>
                <a:lnTo>
                  <a:pt x="6342" y="22811"/>
                </a:lnTo>
                <a:lnTo>
                  <a:pt x="8641" y="26672"/>
                </a:lnTo>
                <a:lnTo>
                  <a:pt x="11057" y="31011"/>
                </a:lnTo>
                <a:lnTo>
                  <a:pt x="12667" y="34785"/>
                </a:lnTo>
                <a:lnTo>
                  <a:pt x="13741" y="38183"/>
                </a:lnTo>
                <a:lnTo>
                  <a:pt x="14456" y="41330"/>
                </a:lnTo>
                <a:lnTo>
                  <a:pt x="14933" y="44310"/>
                </a:lnTo>
                <a:lnTo>
                  <a:pt x="15251" y="47179"/>
                </a:lnTo>
                <a:lnTo>
                  <a:pt x="15463" y="49973"/>
                </a:lnTo>
                <a:lnTo>
                  <a:pt x="15605" y="52718"/>
                </a:lnTo>
                <a:lnTo>
                  <a:pt x="15851" y="61906"/>
                </a:lnTo>
                <a:lnTo>
                  <a:pt x="15880" y="67758"/>
                </a:lnTo>
                <a:lnTo>
                  <a:pt x="15888" y="555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36952" y="2960688"/>
            <a:ext cx="2354" cy="1"/>
          </a:xfrm>
          <a:custGeom>
            <a:avLst/>
            <a:gdLst/>
            <a:ahLst/>
            <a:cxnLst/>
            <a:rect l="0" t="0" r="0" b="0"/>
            <a:pathLst>
              <a:path w="2354" h="1">
                <a:moveTo>
                  <a:pt x="0" y="0"/>
                </a:moveTo>
                <a:lnTo>
                  <a:pt x="2353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82"/>
          <p:cNvSpPr/>
          <p:nvPr/>
        </p:nvSpPr>
        <p:spPr>
          <a:xfrm>
            <a:off x="4548168" y="3081319"/>
            <a:ext cx="135049" cy="116321"/>
          </a:xfrm>
          <a:custGeom>
            <a:avLst/>
            <a:gdLst/>
            <a:ahLst/>
            <a:cxnLst/>
            <a:rect l="0" t="0" r="0" b="0"/>
            <a:pathLst>
              <a:path w="135049" h="116321">
                <a:moveTo>
                  <a:pt x="0" y="46056"/>
                </a:moveTo>
                <a:lnTo>
                  <a:pt x="4217" y="50270"/>
                </a:lnTo>
                <a:lnTo>
                  <a:pt x="5459" y="52393"/>
                </a:lnTo>
                <a:lnTo>
                  <a:pt x="6287" y="54690"/>
                </a:lnTo>
                <a:lnTo>
                  <a:pt x="7617" y="60501"/>
                </a:lnTo>
                <a:lnTo>
                  <a:pt x="8608" y="62741"/>
                </a:lnTo>
                <a:lnTo>
                  <a:pt x="12064" y="69935"/>
                </a:lnTo>
                <a:lnTo>
                  <a:pt x="13339" y="73441"/>
                </a:lnTo>
                <a:lnTo>
                  <a:pt x="14188" y="76659"/>
                </a:lnTo>
                <a:lnTo>
                  <a:pt x="14755" y="79687"/>
                </a:lnTo>
                <a:lnTo>
                  <a:pt x="16015" y="82588"/>
                </a:lnTo>
                <a:lnTo>
                  <a:pt x="17738" y="85404"/>
                </a:lnTo>
                <a:lnTo>
                  <a:pt x="19769" y="88163"/>
                </a:lnTo>
                <a:lnTo>
                  <a:pt x="22007" y="91766"/>
                </a:lnTo>
                <a:lnTo>
                  <a:pt x="24380" y="95932"/>
                </a:lnTo>
                <a:lnTo>
                  <a:pt x="31343" y="108758"/>
                </a:lnTo>
                <a:lnTo>
                  <a:pt x="31584" y="111554"/>
                </a:lnTo>
                <a:lnTo>
                  <a:pt x="31738" y="116320"/>
                </a:lnTo>
                <a:lnTo>
                  <a:pt x="31765" y="112932"/>
                </a:lnTo>
                <a:lnTo>
                  <a:pt x="31775" y="91762"/>
                </a:lnTo>
                <a:lnTo>
                  <a:pt x="30893" y="88874"/>
                </a:lnTo>
                <a:lnTo>
                  <a:pt x="29422" y="86066"/>
                </a:lnTo>
                <a:lnTo>
                  <a:pt x="27559" y="83313"/>
                </a:lnTo>
                <a:lnTo>
                  <a:pt x="26316" y="79713"/>
                </a:lnTo>
                <a:lnTo>
                  <a:pt x="25488" y="75550"/>
                </a:lnTo>
                <a:lnTo>
                  <a:pt x="24936" y="71010"/>
                </a:lnTo>
                <a:lnTo>
                  <a:pt x="23685" y="66220"/>
                </a:lnTo>
                <a:lnTo>
                  <a:pt x="21969" y="61262"/>
                </a:lnTo>
                <a:lnTo>
                  <a:pt x="19942" y="56194"/>
                </a:lnTo>
                <a:lnTo>
                  <a:pt x="18590" y="51933"/>
                </a:lnTo>
                <a:lnTo>
                  <a:pt x="17690" y="48210"/>
                </a:lnTo>
                <a:lnTo>
                  <a:pt x="17089" y="44846"/>
                </a:lnTo>
                <a:lnTo>
                  <a:pt x="17571" y="41721"/>
                </a:lnTo>
                <a:lnTo>
                  <a:pt x="18776" y="38757"/>
                </a:lnTo>
                <a:lnTo>
                  <a:pt x="20461" y="35898"/>
                </a:lnTo>
                <a:lnTo>
                  <a:pt x="21584" y="33111"/>
                </a:lnTo>
                <a:lnTo>
                  <a:pt x="22334" y="30370"/>
                </a:lnTo>
                <a:lnTo>
                  <a:pt x="22833" y="27662"/>
                </a:lnTo>
                <a:lnTo>
                  <a:pt x="24049" y="24973"/>
                </a:lnTo>
                <a:lnTo>
                  <a:pt x="25742" y="22300"/>
                </a:lnTo>
                <a:lnTo>
                  <a:pt x="27753" y="19635"/>
                </a:lnTo>
                <a:lnTo>
                  <a:pt x="29977" y="16977"/>
                </a:lnTo>
                <a:lnTo>
                  <a:pt x="32342" y="14323"/>
                </a:lnTo>
                <a:lnTo>
                  <a:pt x="37323" y="9022"/>
                </a:lnTo>
                <a:lnTo>
                  <a:pt x="42480" y="3726"/>
                </a:lnTo>
                <a:lnTo>
                  <a:pt x="45090" y="1961"/>
                </a:lnTo>
                <a:lnTo>
                  <a:pt x="47713" y="784"/>
                </a:lnTo>
                <a:lnTo>
                  <a:pt x="50345" y="0"/>
                </a:lnTo>
                <a:lnTo>
                  <a:pt x="53865" y="359"/>
                </a:lnTo>
                <a:lnTo>
                  <a:pt x="57976" y="1480"/>
                </a:lnTo>
                <a:lnTo>
                  <a:pt x="62483" y="3110"/>
                </a:lnTo>
                <a:lnTo>
                  <a:pt x="67253" y="5078"/>
                </a:lnTo>
                <a:lnTo>
                  <a:pt x="72198" y="7272"/>
                </a:lnTo>
                <a:lnTo>
                  <a:pt x="77260" y="9617"/>
                </a:lnTo>
                <a:lnTo>
                  <a:pt x="81517" y="12062"/>
                </a:lnTo>
                <a:lnTo>
                  <a:pt x="85238" y="14574"/>
                </a:lnTo>
                <a:lnTo>
                  <a:pt x="88602" y="17130"/>
                </a:lnTo>
                <a:lnTo>
                  <a:pt x="91727" y="19717"/>
                </a:lnTo>
                <a:lnTo>
                  <a:pt x="94692" y="22323"/>
                </a:lnTo>
                <a:lnTo>
                  <a:pt x="97552" y="24943"/>
                </a:lnTo>
                <a:lnTo>
                  <a:pt x="101224" y="27571"/>
                </a:lnTo>
                <a:lnTo>
                  <a:pt x="105438" y="30205"/>
                </a:lnTo>
                <a:lnTo>
                  <a:pt x="110012" y="32842"/>
                </a:lnTo>
                <a:lnTo>
                  <a:pt x="113944" y="36365"/>
                </a:lnTo>
                <a:lnTo>
                  <a:pt x="117448" y="40477"/>
                </a:lnTo>
                <a:lnTo>
                  <a:pt x="120667" y="44983"/>
                </a:lnTo>
                <a:lnTo>
                  <a:pt x="122813" y="48868"/>
                </a:lnTo>
                <a:lnTo>
                  <a:pt x="124243" y="52341"/>
                </a:lnTo>
                <a:lnTo>
                  <a:pt x="125197" y="55537"/>
                </a:lnTo>
                <a:lnTo>
                  <a:pt x="126715" y="59433"/>
                </a:lnTo>
                <a:lnTo>
                  <a:pt x="128610" y="63793"/>
                </a:lnTo>
                <a:lnTo>
                  <a:pt x="130756" y="68464"/>
                </a:lnTo>
                <a:lnTo>
                  <a:pt x="132187" y="72460"/>
                </a:lnTo>
                <a:lnTo>
                  <a:pt x="133141" y="76006"/>
                </a:lnTo>
                <a:lnTo>
                  <a:pt x="133776" y="79252"/>
                </a:lnTo>
                <a:lnTo>
                  <a:pt x="134200" y="82298"/>
                </a:lnTo>
                <a:lnTo>
                  <a:pt x="134483" y="85210"/>
                </a:lnTo>
                <a:lnTo>
                  <a:pt x="134671" y="88034"/>
                </a:lnTo>
                <a:lnTo>
                  <a:pt x="134797" y="90798"/>
                </a:lnTo>
                <a:lnTo>
                  <a:pt x="134937" y="96221"/>
                </a:lnTo>
                <a:lnTo>
                  <a:pt x="135048" y="1095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83"/>
          <p:cNvSpPr/>
          <p:nvPr/>
        </p:nvSpPr>
        <p:spPr>
          <a:xfrm>
            <a:off x="4643496" y="3063878"/>
            <a:ext cx="166818" cy="165539"/>
          </a:xfrm>
          <a:custGeom>
            <a:avLst/>
            <a:gdLst/>
            <a:ahLst/>
            <a:cxnLst/>
            <a:rect l="0" t="0" r="0" b="0"/>
            <a:pathLst>
              <a:path w="166818" h="165539">
                <a:moveTo>
                  <a:pt x="135049" y="7935"/>
                </a:moveTo>
                <a:lnTo>
                  <a:pt x="142964" y="26"/>
                </a:lnTo>
                <a:lnTo>
                  <a:pt x="142984" y="6"/>
                </a:lnTo>
                <a:lnTo>
                  <a:pt x="138773" y="0"/>
                </a:lnTo>
                <a:lnTo>
                  <a:pt x="136649" y="881"/>
                </a:lnTo>
                <a:lnTo>
                  <a:pt x="128560" y="6335"/>
                </a:lnTo>
                <a:lnTo>
                  <a:pt x="124544" y="8632"/>
                </a:lnTo>
                <a:lnTo>
                  <a:pt x="120102" y="11045"/>
                </a:lnTo>
                <a:lnTo>
                  <a:pt x="116258" y="13536"/>
                </a:lnTo>
                <a:lnTo>
                  <a:pt x="112812" y="16078"/>
                </a:lnTo>
                <a:lnTo>
                  <a:pt x="109632" y="18656"/>
                </a:lnTo>
                <a:lnTo>
                  <a:pt x="106630" y="21256"/>
                </a:lnTo>
                <a:lnTo>
                  <a:pt x="103746" y="23871"/>
                </a:lnTo>
                <a:lnTo>
                  <a:pt x="98187" y="29129"/>
                </a:lnTo>
                <a:lnTo>
                  <a:pt x="92774" y="34405"/>
                </a:lnTo>
                <a:lnTo>
                  <a:pt x="90095" y="37929"/>
                </a:lnTo>
                <a:lnTo>
                  <a:pt x="87426" y="42042"/>
                </a:lnTo>
                <a:lnTo>
                  <a:pt x="84765" y="46548"/>
                </a:lnTo>
                <a:lnTo>
                  <a:pt x="82990" y="50434"/>
                </a:lnTo>
                <a:lnTo>
                  <a:pt x="81807" y="53906"/>
                </a:lnTo>
                <a:lnTo>
                  <a:pt x="81018" y="57103"/>
                </a:lnTo>
                <a:lnTo>
                  <a:pt x="80492" y="60117"/>
                </a:lnTo>
                <a:lnTo>
                  <a:pt x="80142" y="63007"/>
                </a:lnTo>
                <a:lnTo>
                  <a:pt x="79908" y="65817"/>
                </a:lnTo>
                <a:lnTo>
                  <a:pt x="80635" y="68571"/>
                </a:lnTo>
                <a:lnTo>
                  <a:pt x="82002" y="71290"/>
                </a:lnTo>
                <a:lnTo>
                  <a:pt x="83796" y="73984"/>
                </a:lnTo>
                <a:lnTo>
                  <a:pt x="84993" y="76662"/>
                </a:lnTo>
                <a:lnTo>
                  <a:pt x="85790" y="79329"/>
                </a:lnTo>
                <a:lnTo>
                  <a:pt x="86321" y="81989"/>
                </a:lnTo>
                <a:lnTo>
                  <a:pt x="87559" y="83763"/>
                </a:lnTo>
                <a:lnTo>
                  <a:pt x="89266" y="84945"/>
                </a:lnTo>
                <a:lnTo>
                  <a:pt x="93517" y="86259"/>
                </a:lnTo>
                <a:lnTo>
                  <a:pt x="98349" y="86843"/>
                </a:lnTo>
                <a:lnTo>
                  <a:pt x="101755" y="86998"/>
                </a:lnTo>
                <a:lnTo>
                  <a:pt x="114102" y="87217"/>
                </a:lnTo>
                <a:lnTo>
                  <a:pt x="120737" y="87269"/>
                </a:lnTo>
                <a:lnTo>
                  <a:pt x="123742" y="86400"/>
                </a:lnTo>
                <a:lnTo>
                  <a:pt x="126629" y="84939"/>
                </a:lnTo>
                <a:lnTo>
                  <a:pt x="129436" y="83084"/>
                </a:lnTo>
                <a:lnTo>
                  <a:pt x="132189" y="80965"/>
                </a:lnTo>
                <a:lnTo>
                  <a:pt x="134908" y="78670"/>
                </a:lnTo>
                <a:lnTo>
                  <a:pt x="137603" y="76258"/>
                </a:lnTo>
                <a:lnTo>
                  <a:pt x="139400" y="73768"/>
                </a:lnTo>
                <a:lnTo>
                  <a:pt x="141396" y="68650"/>
                </a:lnTo>
                <a:lnTo>
                  <a:pt x="141928" y="66050"/>
                </a:lnTo>
                <a:lnTo>
                  <a:pt x="142283" y="63436"/>
                </a:lnTo>
                <a:lnTo>
                  <a:pt x="142520" y="60810"/>
                </a:lnTo>
                <a:lnTo>
                  <a:pt x="143560" y="58178"/>
                </a:lnTo>
                <a:lnTo>
                  <a:pt x="145136" y="55541"/>
                </a:lnTo>
                <a:lnTo>
                  <a:pt x="149791" y="49186"/>
                </a:lnTo>
                <a:lnTo>
                  <a:pt x="150427" y="45966"/>
                </a:lnTo>
                <a:lnTo>
                  <a:pt x="150597" y="43872"/>
                </a:lnTo>
                <a:lnTo>
                  <a:pt x="151593" y="41594"/>
                </a:lnTo>
                <a:lnTo>
                  <a:pt x="155053" y="36711"/>
                </a:lnTo>
                <a:lnTo>
                  <a:pt x="158782" y="31876"/>
                </a:lnTo>
                <a:lnTo>
                  <a:pt x="158851" y="35999"/>
                </a:lnTo>
                <a:lnTo>
                  <a:pt x="158880" y="50637"/>
                </a:lnTo>
                <a:lnTo>
                  <a:pt x="159763" y="54042"/>
                </a:lnTo>
                <a:lnTo>
                  <a:pt x="161234" y="58075"/>
                </a:lnTo>
                <a:lnTo>
                  <a:pt x="163098" y="62529"/>
                </a:lnTo>
                <a:lnTo>
                  <a:pt x="164340" y="66379"/>
                </a:lnTo>
                <a:lnTo>
                  <a:pt x="165168" y="69828"/>
                </a:lnTo>
                <a:lnTo>
                  <a:pt x="165721" y="73009"/>
                </a:lnTo>
                <a:lnTo>
                  <a:pt x="166088" y="76894"/>
                </a:lnTo>
                <a:lnTo>
                  <a:pt x="166334" y="81248"/>
                </a:lnTo>
                <a:lnTo>
                  <a:pt x="166607" y="89907"/>
                </a:lnTo>
                <a:lnTo>
                  <a:pt x="166761" y="100622"/>
                </a:lnTo>
                <a:lnTo>
                  <a:pt x="166817" y="120497"/>
                </a:lnTo>
                <a:lnTo>
                  <a:pt x="165937" y="124427"/>
                </a:lnTo>
                <a:lnTo>
                  <a:pt x="164468" y="128812"/>
                </a:lnTo>
                <a:lnTo>
                  <a:pt x="162606" y="133499"/>
                </a:lnTo>
                <a:lnTo>
                  <a:pt x="160481" y="137505"/>
                </a:lnTo>
                <a:lnTo>
                  <a:pt x="158182" y="141058"/>
                </a:lnTo>
                <a:lnTo>
                  <a:pt x="155767" y="144309"/>
                </a:lnTo>
                <a:lnTo>
                  <a:pt x="153274" y="147358"/>
                </a:lnTo>
                <a:lnTo>
                  <a:pt x="150730" y="150272"/>
                </a:lnTo>
                <a:lnTo>
                  <a:pt x="148151" y="153097"/>
                </a:lnTo>
                <a:lnTo>
                  <a:pt x="145549" y="154980"/>
                </a:lnTo>
                <a:lnTo>
                  <a:pt x="142932" y="156236"/>
                </a:lnTo>
                <a:lnTo>
                  <a:pt x="140304" y="157073"/>
                </a:lnTo>
                <a:lnTo>
                  <a:pt x="137670" y="157631"/>
                </a:lnTo>
                <a:lnTo>
                  <a:pt x="135031" y="158003"/>
                </a:lnTo>
                <a:lnTo>
                  <a:pt x="132389" y="158251"/>
                </a:lnTo>
                <a:lnTo>
                  <a:pt x="127979" y="159299"/>
                </a:lnTo>
                <a:lnTo>
                  <a:pt x="122392" y="160878"/>
                </a:lnTo>
                <a:lnTo>
                  <a:pt x="116019" y="162814"/>
                </a:lnTo>
                <a:lnTo>
                  <a:pt x="110005" y="164104"/>
                </a:lnTo>
                <a:lnTo>
                  <a:pt x="104230" y="164964"/>
                </a:lnTo>
                <a:lnTo>
                  <a:pt x="98615" y="165538"/>
                </a:lnTo>
                <a:lnTo>
                  <a:pt x="93106" y="165038"/>
                </a:lnTo>
                <a:lnTo>
                  <a:pt x="87668" y="163823"/>
                </a:lnTo>
                <a:lnTo>
                  <a:pt x="82278" y="162131"/>
                </a:lnTo>
                <a:lnTo>
                  <a:pt x="76919" y="161003"/>
                </a:lnTo>
                <a:lnTo>
                  <a:pt x="71581" y="160251"/>
                </a:lnTo>
                <a:lnTo>
                  <a:pt x="66257" y="159750"/>
                </a:lnTo>
                <a:lnTo>
                  <a:pt x="60942" y="159416"/>
                </a:lnTo>
                <a:lnTo>
                  <a:pt x="50330" y="159044"/>
                </a:lnTo>
                <a:lnTo>
                  <a:pt x="45910" y="158064"/>
                </a:lnTo>
                <a:lnTo>
                  <a:pt x="42082" y="156527"/>
                </a:lnTo>
                <a:lnTo>
                  <a:pt x="38647" y="154621"/>
                </a:lnTo>
                <a:lnTo>
                  <a:pt x="34591" y="153351"/>
                </a:lnTo>
                <a:lnTo>
                  <a:pt x="30122" y="152504"/>
                </a:lnTo>
                <a:lnTo>
                  <a:pt x="25378" y="151939"/>
                </a:lnTo>
                <a:lnTo>
                  <a:pt x="21332" y="151562"/>
                </a:lnTo>
                <a:lnTo>
                  <a:pt x="17752" y="151311"/>
                </a:lnTo>
                <a:lnTo>
                  <a:pt x="14483" y="151144"/>
                </a:lnTo>
                <a:lnTo>
                  <a:pt x="11421" y="150151"/>
                </a:lnTo>
                <a:lnTo>
                  <a:pt x="8497" y="148607"/>
                </a:lnTo>
                <a:lnTo>
                  <a:pt x="0" y="1428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84"/>
          <p:cNvSpPr/>
          <p:nvPr/>
        </p:nvSpPr>
        <p:spPr>
          <a:xfrm>
            <a:off x="4309847" y="3572996"/>
            <a:ext cx="3439767" cy="78255"/>
          </a:xfrm>
          <a:custGeom>
            <a:avLst/>
            <a:gdLst/>
            <a:ahLst/>
            <a:cxnLst/>
            <a:rect l="0" t="0" r="0" b="0"/>
            <a:pathLst>
              <a:path w="3439767" h="78255">
                <a:moveTo>
                  <a:pt x="0" y="70317"/>
                </a:moveTo>
                <a:lnTo>
                  <a:pt x="0" y="63482"/>
                </a:lnTo>
                <a:lnTo>
                  <a:pt x="882" y="63115"/>
                </a:lnTo>
                <a:lnTo>
                  <a:pt x="8090" y="62443"/>
                </a:lnTo>
                <a:lnTo>
                  <a:pt x="34530" y="62379"/>
                </a:lnTo>
                <a:lnTo>
                  <a:pt x="42121" y="60028"/>
                </a:lnTo>
                <a:lnTo>
                  <a:pt x="46617" y="58165"/>
                </a:lnTo>
                <a:lnTo>
                  <a:pt x="53965" y="56096"/>
                </a:lnTo>
                <a:lnTo>
                  <a:pt x="70093" y="54769"/>
                </a:lnTo>
                <a:lnTo>
                  <a:pt x="174976" y="54442"/>
                </a:lnTo>
                <a:lnTo>
                  <a:pt x="383973" y="54442"/>
                </a:lnTo>
                <a:lnTo>
                  <a:pt x="402797" y="56793"/>
                </a:lnTo>
                <a:lnTo>
                  <a:pt x="411524" y="58655"/>
                </a:lnTo>
                <a:lnTo>
                  <a:pt x="430636" y="60724"/>
                </a:lnTo>
                <a:lnTo>
                  <a:pt x="534927" y="62350"/>
                </a:lnTo>
                <a:lnTo>
                  <a:pt x="576389" y="63255"/>
                </a:lnTo>
                <a:lnTo>
                  <a:pt x="585508" y="64727"/>
                </a:lnTo>
                <a:lnTo>
                  <a:pt x="594236" y="66590"/>
                </a:lnTo>
                <a:lnTo>
                  <a:pt x="613348" y="68660"/>
                </a:lnTo>
                <a:lnTo>
                  <a:pt x="681715" y="70220"/>
                </a:lnTo>
                <a:lnTo>
                  <a:pt x="700774" y="72625"/>
                </a:lnTo>
                <a:lnTo>
                  <a:pt x="710800" y="74502"/>
                </a:lnTo>
                <a:lnTo>
                  <a:pt x="729000" y="76586"/>
                </a:lnTo>
                <a:lnTo>
                  <a:pt x="834030" y="78235"/>
                </a:lnTo>
                <a:lnTo>
                  <a:pt x="1043317" y="78254"/>
                </a:lnTo>
                <a:lnTo>
                  <a:pt x="1064501" y="75902"/>
                </a:lnTo>
                <a:lnTo>
                  <a:pt x="1075092" y="74040"/>
                </a:lnTo>
                <a:lnTo>
                  <a:pt x="1096276" y="71971"/>
                </a:lnTo>
                <a:lnTo>
                  <a:pt x="1202197" y="70346"/>
                </a:lnTo>
                <a:lnTo>
                  <a:pt x="1766214" y="70317"/>
                </a:lnTo>
                <a:lnTo>
                  <a:pt x="1787403" y="67965"/>
                </a:lnTo>
                <a:lnTo>
                  <a:pt x="1797996" y="66103"/>
                </a:lnTo>
                <a:lnTo>
                  <a:pt x="1819182" y="64034"/>
                </a:lnTo>
                <a:lnTo>
                  <a:pt x="1839484" y="63997"/>
                </a:lnTo>
                <a:lnTo>
                  <a:pt x="1848606" y="65221"/>
                </a:lnTo>
                <a:lnTo>
                  <a:pt x="1857334" y="66920"/>
                </a:lnTo>
                <a:lnTo>
                  <a:pt x="1874094" y="66455"/>
                </a:lnTo>
                <a:lnTo>
                  <a:pt x="1891252" y="64191"/>
                </a:lnTo>
                <a:lnTo>
                  <a:pt x="1996965" y="62400"/>
                </a:lnTo>
                <a:lnTo>
                  <a:pt x="2211091" y="62379"/>
                </a:lnTo>
                <a:lnTo>
                  <a:pt x="2234628" y="60028"/>
                </a:lnTo>
                <a:lnTo>
                  <a:pt x="2247083" y="58165"/>
                </a:lnTo>
                <a:lnTo>
                  <a:pt x="2270337" y="56096"/>
                </a:lnTo>
                <a:lnTo>
                  <a:pt x="2369631" y="54485"/>
                </a:lnTo>
                <a:lnTo>
                  <a:pt x="2487929" y="54443"/>
                </a:lnTo>
                <a:lnTo>
                  <a:pt x="2509780" y="52090"/>
                </a:lnTo>
                <a:lnTo>
                  <a:pt x="2520550" y="50228"/>
                </a:lnTo>
                <a:lnTo>
                  <a:pt x="2541932" y="48159"/>
                </a:lnTo>
                <a:lnTo>
                  <a:pt x="2623065" y="46601"/>
                </a:lnTo>
                <a:lnTo>
                  <a:pt x="2644868" y="44195"/>
                </a:lnTo>
                <a:lnTo>
                  <a:pt x="2655625" y="42319"/>
                </a:lnTo>
                <a:lnTo>
                  <a:pt x="2676992" y="40234"/>
                </a:lnTo>
                <a:lnTo>
                  <a:pt x="2699141" y="38426"/>
                </a:lnTo>
                <a:lnTo>
                  <a:pt x="2711225" y="36709"/>
                </a:lnTo>
                <a:lnTo>
                  <a:pt x="2723696" y="34682"/>
                </a:lnTo>
                <a:lnTo>
                  <a:pt x="2746966" y="32430"/>
                </a:lnTo>
                <a:lnTo>
                  <a:pt x="2801375" y="29984"/>
                </a:lnTo>
                <a:lnTo>
                  <a:pt x="2812041" y="28436"/>
                </a:lnTo>
                <a:lnTo>
                  <a:pt x="2822682" y="26521"/>
                </a:lnTo>
                <a:lnTo>
                  <a:pt x="2843920" y="24394"/>
                </a:lnTo>
                <a:lnTo>
                  <a:pt x="2865128" y="22566"/>
                </a:lnTo>
                <a:lnTo>
                  <a:pt x="2875727" y="20844"/>
                </a:lnTo>
                <a:lnTo>
                  <a:pt x="2886323" y="18814"/>
                </a:lnTo>
                <a:lnTo>
                  <a:pt x="2907512" y="16559"/>
                </a:lnTo>
                <a:lnTo>
                  <a:pt x="2927816" y="14674"/>
                </a:lnTo>
                <a:lnTo>
                  <a:pt x="2936937" y="12937"/>
                </a:lnTo>
                <a:lnTo>
                  <a:pt x="2945666" y="10897"/>
                </a:lnTo>
                <a:lnTo>
                  <a:pt x="2964780" y="8630"/>
                </a:lnTo>
                <a:lnTo>
                  <a:pt x="2985043" y="6741"/>
                </a:lnTo>
                <a:lnTo>
                  <a:pt x="2995391" y="5002"/>
                </a:lnTo>
                <a:lnTo>
                  <a:pt x="3005819" y="2961"/>
                </a:lnTo>
                <a:lnTo>
                  <a:pt x="3026821" y="693"/>
                </a:lnTo>
                <a:lnTo>
                  <a:pt x="3079655" y="0"/>
                </a:lnTo>
                <a:lnTo>
                  <a:pt x="3090242" y="1390"/>
                </a:lnTo>
                <a:lnTo>
                  <a:pt x="3100829" y="3199"/>
                </a:lnTo>
                <a:lnTo>
                  <a:pt x="3122008" y="5209"/>
                </a:lnTo>
                <a:lnTo>
                  <a:pt x="3142307" y="6984"/>
                </a:lnTo>
                <a:lnTo>
                  <a:pt x="3151428" y="8692"/>
                </a:lnTo>
                <a:lnTo>
                  <a:pt x="3160156" y="10713"/>
                </a:lnTo>
                <a:lnTo>
                  <a:pt x="3179270" y="12958"/>
                </a:lnTo>
                <a:lnTo>
                  <a:pt x="3199533" y="14838"/>
                </a:lnTo>
                <a:lnTo>
                  <a:pt x="3209879" y="16574"/>
                </a:lnTo>
                <a:lnTo>
                  <a:pt x="3220307" y="18613"/>
                </a:lnTo>
                <a:lnTo>
                  <a:pt x="3238957" y="20879"/>
                </a:lnTo>
                <a:lnTo>
                  <a:pt x="3256954" y="22768"/>
                </a:lnTo>
                <a:lnTo>
                  <a:pt x="3266697" y="24507"/>
                </a:lnTo>
                <a:lnTo>
                  <a:pt x="3276722" y="26547"/>
                </a:lnTo>
                <a:lnTo>
                  <a:pt x="3297276" y="28815"/>
                </a:lnTo>
                <a:lnTo>
                  <a:pt x="3343457" y="31272"/>
                </a:lnTo>
                <a:lnTo>
                  <a:pt x="3351728" y="32822"/>
                </a:lnTo>
                <a:lnTo>
                  <a:pt x="3359890" y="34737"/>
                </a:lnTo>
                <a:lnTo>
                  <a:pt x="3373667" y="36864"/>
                </a:lnTo>
                <a:lnTo>
                  <a:pt x="3406935" y="39225"/>
                </a:lnTo>
                <a:lnTo>
                  <a:pt x="3411700" y="40769"/>
                </a:lnTo>
                <a:lnTo>
                  <a:pt x="3415759" y="42681"/>
                </a:lnTo>
                <a:lnTo>
                  <a:pt x="3424977" y="44805"/>
                </a:lnTo>
                <a:lnTo>
                  <a:pt x="3439766" y="465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85"/>
          <p:cNvSpPr/>
          <p:nvPr/>
        </p:nvSpPr>
        <p:spPr>
          <a:xfrm>
            <a:off x="1267382" y="4024321"/>
            <a:ext cx="5378012" cy="103180"/>
          </a:xfrm>
          <a:custGeom>
            <a:avLst/>
            <a:gdLst/>
            <a:ahLst/>
            <a:cxnLst/>
            <a:rect l="0" t="0" r="0" b="0"/>
            <a:pathLst>
              <a:path w="5378012" h="103180">
                <a:moveTo>
                  <a:pt x="23733" y="15867"/>
                </a:moveTo>
                <a:lnTo>
                  <a:pt x="16893" y="9033"/>
                </a:lnTo>
                <a:lnTo>
                  <a:pt x="13925" y="8420"/>
                </a:lnTo>
                <a:lnTo>
                  <a:pt x="3732" y="7938"/>
                </a:lnTo>
                <a:lnTo>
                  <a:pt x="2455" y="8817"/>
                </a:lnTo>
                <a:lnTo>
                  <a:pt x="1604" y="10285"/>
                </a:lnTo>
                <a:lnTo>
                  <a:pt x="0" y="15540"/>
                </a:lnTo>
                <a:lnTo>
                  <a:pt x="4147" y="15770"/>
                </a:lnTo>
                <a:lnTo>
                  <a:pt x="6262" y="16684"/>
                </a:lnTo>
                <a:lnTo>
                  <a:pt x="8555" y="18175"/>
                </a:lnTo>
                <a:lnTo>
                  <a:pt x="14360" y="22692"/>
                </a:lnTo>
                <a:lnTo>
                  <a:pt x="17507" y="23310"/>
                </a:lnTo>
                <a:lnTo>
                  <a:pt x="183595" y="23804"/>
                </a:lnTo>
                <a:lnTo>
                  <a:pt x="310473" y="24686"/>
                </a:lnTo>
                <a:lnTo>
                  <a:pt x="318166" y="26156"/>
                </a:lnTo>
                <a:lnTo>
                  <a:pt x="333774" y="29259"/>
                </a:lnTo>
                <a:lnTo>
                  <a:pt x="374891" y="32405"/>
                </a:lnTo>
                <a:lnTo>
                  <a:pt x="380530" y="33948"/>
                </a:lnTo>
                <a:lnTo>
                  <a:pt x="392384" y="37132"/>
                </a:lnTo>
                <a:lnTo>
                  <a:pt x="413946" y="39807"/>
                </a:lnTo>
                <a:lnTo>
                  <a:pt x="421571" y="41528"/>
                </a:lnTo>
                <a:lnTo>
                  <a:pt x="429303" y="43557"/>
                </a:lnTo>
                <a:lnTo>
                  <a:pt x="448619" y="46414"/>
                </a:lnTo>
                <a:lnTo>
                  <a:pt x="495140" y="48428"/>
                </a:lnTo>
                <a:lnTo>
                  <a:pt x="502181" y="49921"/>
                </a:lnTo>
                <a:lnTo>
                  <a:pt x="516183" y="53051"/>
                </a:lnTo>
                <a:lnTo>
                  <a:pt x="588969" y="55525"/>
                </a:lnTo>
                <a:lnTo>
                  <a:pt x="601831" y="53190"/>
                </a:lnTo>
                <a:lnTo>
                  <a:pt x="613432" y="50093"/>
                </a:lnTo>
                <a:lnTo>
                  <a:pt x="719803" y="47619"/>
                </a:lnTo>
                <a:lnTo>
                  <a:pt x="746732" y="46736"/>
                </a:lnTo>
                <a:lnTo>
                  <a:pt x="752880" y="45265"/>
                </a:lnTo>
                <a:lnTo>
                  <a:pt x="765301" y="42162"/>
                </a:lnTo>
                <a:lnTo>
                  <a:pt x="929348" y="39679"/>
                </a:lnTo>
                <a:lnTo>
                  <a:pt x="1105894" y="39679"/>
                </a:lnTo>
                <a:lnTo>
                  <a:pt x="1108834" y="40561"/>
                </a:lnTo>
                <a:lnTo>
                  <a:pt x="1111676" y="42031"/>
                </a:lnTo>
                <a:lnTo>
                  <a:pt x="1114454" y="43892"/>
                </a:lnTo>
                <a:lnTo>
                  <a:pt x="1119893" y="45962"/>
                </a:lnTo>
                <a:lnTo>
                  <a:pt x="1122580" y="46513"/>
                </a:lnTo>
                <a:lnTo>
                  <a:pt x="1124371" y="45999"/>
                </a:lnTo>
                <a:lnTo>
                  <a:pt x="1125565" y="44774"/>
                </a:lnTo>
                <a:lnTo>
                  <a:pt x="1126361" y="43076"/>
                </a:lnTo>
                <a:lnTo>
                  <a:pt x="1127775" y="41944"/>
                </a:lnTo>
                <a:lnTo>
                  <a:pt x="1129599" y="41189"/>
                </a:lnTo>
                <a:lnTo>
                  <a:pt x="1136385" y="40127"/>
                </a:lnTo>
                <a:lnTo>
                  <a:pt x="1258687" y="38797"/>
                </a:lnTo>
                <a:lnTo>
                  <a:pt x="1263656" y="37328"/>
                </a:lnTo>
                <a:lnTo>
                  <a:pt x="1273884" y="34224"/>
                </a:lnTo>
                <a:lnTo>
                  <a:pt x="1304395" y="31887"/>
                </a:lnTo>
                <a:lnTo>
                  <a:pt x="1366457" y="30861"/>
                </a:lnTo>
                <a:lnTo>
                  <a:pt x="1372575" y="29391"/>
                </a:lnTo>
                <a:lnTo>
                  <a:pt x="1384962" y="26287"/>
                </a:lnTo>
                <a:lnTo>
                  <a:pt x="1524053" y="23807"/>
                </a:lnTo>
                <a:lnTo>
                  <a:pt x="1542907" y="21453"/>
                </a:lnTo>
                <a:lnTo>
                  <a:pt x="1563055" y="18349"/>
                </a:lnTo>
                <a:lnTo>
                  <a:pt x="1689338" y="15004"/>
                </a:lnTo>
                <a:lnTo>
                  <a:pt x="1699928" y="13527"/>
                </a:lnTo>
                <a:lnTo>
                  <a:pt x="1721109" y="10418"/>
                </a:lnTo>
                <a:lnTo>
                  <a:pt x="1888300" y="7938"/>
                </a:lnTo>
                <a:lnTo>
                  <a:pt x="2066785" y="7929"/>
                </a:lnTo>
                <a:lnTo>
                  <a:pt x="2088642" y="5578"/>
                </a:lnTo>
                <a:lnTo>
                  <a:pt x="2111009" y="2474"/>
                </a:lnTo>
                <a:lnTo>
                  <a:pt x="2273408" y="0"/>
                </a:lnTo>
                <a:lnTo>
                  <a:pt x="2333640" y="2345"/>
                </a:lnTo>
                <a:lnTo>
                  <a:pt x="2355828" y="5447"/>
                </a:lnTo>
                <a:lnTo>
                  <a:pt x="2496914" y="8792"/>
                </a:lnTo>
                <a:lnTo>
                  <a:pt x="2508409" y="10268"/>
                </a:lnTo>
                <a:lnTo>
                  <a:pt x="2530597" y="13379"/>
                </a:lnTo>
                <a:lnTo>
                  <a:pt x="2563820" y="16011"/>
                </a:lnTo>
                <a:lnTo>
                  <a:pt x="2575962" y="17727"/>
                </a:lnTo>
                <a:lnTo>
                  <a:pt x="2588471" y="19753"/>
                </a:lnTo>
                <a:lnTo>
                  <a:pt x="2622944" y="22604"/>
                </a:lnTo>
                <a:lnTo>
                  <a:pt x="2706248" y="24616"/>
                </a:lnTo>
                <a:lnTo>
                  <a:pt x="2718578" y="26109"/>
                </a:lnTo>
                <a:lnTo>
                  <a:pt x="2743165" y="29239"/>
                </a:lnTo>
                <a:lnTo>
                  <a:pt x="2809201" y="32404"/>
                </a:lnTo>
                <a:lnTo>
                  <a:pt x="2819872" y="33947"/>
                </a:lnTo>
                <a:lnTo>
                  <a:pt x="2841145" y="37131"/>
                </a:lnTo>
                <a:lnTo>
                  <a:pt x="2872971" y="39806"/>
                </a:lnTo>
                <a:lnTo>
                  <a:pt x="2883570" y="41528"/>
                </a:lnTo>
                <a:lnTo>
                  <a:pt x="2894167" y="43557"/>
                </a:lnTo>
                <a:lnTo>
                  <a:pt x="2925949" y="46414"/>
                </a:lnTo>
                <a:lnTo>
                  <a:pt x="2949489" y="49434"/>
                </a:lnTo>
                <a:lnTo>
                  <a:pt x="2961945" y="51474"/>
                </a:lnTo>
                <a:lnTo>
                  <a:pt x="2996344" y="54346"/>
                </a:lnTo>
                <a:lnTo>
                  <a:pt x="3045058" y="56197"/>
                </a:lnTo>
                <a:lnTo>
                  <a:pt x="3056551" y="57747"/>
                </a:lnTo>
                <a:lnTo>
                  <a:pt x="3078736" y="60939"/>
                </a:lnTo>
                <a:lnTo>
                  <a:pt x="3111959" y="63617"/>
                </a:lnTo>
                <a:lnTo>
                  <a:pt x="3124101" y="65339"/>
                </a:lnTo>
                <a:lnTo>
                  <a:pt x="3136609" y="67369"/>
                </a:lnTo>
                <a:lnTo>
                  <a:pt x="3171082" y="70226"/>
                </a:lnTo>
                <a:lnTo>
                  <a:pt x="3246296" y="72241"/>
                </a:lnTo>
                <a:lnTo>
                  <a:pt x="3256909" y="73734"/>
                </a:lnTo>
                <a:lnTo>
                  <a:pt x="3279001" y="76864"/>
                </a:lnTo>
                <a:lnTo>
                  <a:pt x="3348896" y="80029"/>
                </a:lnTo>
                <a:lnTo>
                  <a:pt x="3359735" y="81572"/>
                </a:lnTo>
                <a:lnTo>
                  <a:pt x="3382075" y="84756"/>
                </a:lnTo>
                <a:lnTo>
                  <a:pt x="3452152" y="87962"/>
                </a:lnTo>
                <a:lnTo>
                  <a:pt x="3462996" y="89507"/>
                </a:lnTo>
                <a:lnTo>
                  <a:pt x="3485342" y="92693"/>
                </a:lnTo>
                <a:lnTo>
                  <a:pt x="3556306" y="95900"/>
                </a:lnTo>
                <a:lnTo>
                  <a:pt x="3568621" y="97445"/>
                </a:lnTo>
                <a:lnTo>
                  <a:pt x="3594074" y="100631"/>
                </a:lnTo>
                <a:lnTo>
                  <a:pt x="3751290" y="103166"/>
                </a:lnTo>
                <a:lnTo>
                  <a:pt x="3914775" y="103179"/>
                </a:lnTo>
                <a:lnTo>
                  <a:pt x="3938281" y="100828"/>
                </a:lnTo>
                <a:lnTo>
                  <a:pt x="3960499" y="97724"/>
                </a:lnTo>
                <a:lnTo>
                  <a:pt x="4101608" y="94379"/>
                </a:lnTo>
                <a:lnTo>
                  <a:pt x="4113104" y="92902"/>
                </a:lnTo>
                <a:lnTo>
                  <a:pt x="4136173" y="89792"/>
                </a:lnTo>
                <a:lnTo>
                  <a:pt x="4298127" y="87317"/>
                </a:lnTo>
                <a:lnTo>
                  <a:pt x="4337492" y="84956"/>
                </a:lnTo>
                <a:lnTo>
                  <a:pt x="4363006" y="81851"/>
                </a:lnTo>
                <a:lnTo>
                  <a:pt x="4468917" y="78549"/>
                </a:lnTo>
                <a:lnTo>
                  <a:pt x="4479784" y="77058"/>
                </a:lnTo>
                <a:lnTo>
                  <a:pt x="4502157" y="73931"/>
                </a:lnTo>
                <a:lnTo>
                  <a:pt x="4572257" y="70767"/>
                </a:lnTo>
                <a:lnTo>
                  <a:pt x="4583103" y="69224"/>
                </a:lnTo>
                <a:lnTo>
                  <a:pt x="4605449" y="66039"/>
                </a:lnTo>
                <a:lnTo>
                  <a:pt x="4767834" y="63500"/>
                </a:lnTo>
                <a:lnTo>
                  <a:pt x="4824133" y="61141"/>
                </a:lnTo>
                <a:lnTo>
                  <a:pt x="4847623" y="58037"/>
                </a:lnTo>
                <a:lnTo>
                  <a:pt x="5006736" y="54678"/>
                </a:lnTo>
                <a:lnTo>
                  <a:pt x="5016630" y="53206"/>
                </a:lnTo>
                <a:lnTo>
                  <a:pt x="5035567" y="50101"/>
                </a:lnTo>
                <a:lnTo>
                  <a:pt x="5152797" y="46754"/>
                </a:lnTo>
                <a:lnTo>
                  <a:pt x="5161668" y="45277"/>
                </a:lnTo>
                <a:lnTo>
                  <a:pt x="5179469" y="42168"/>
                </a:lnTo>
                <a:lnTo>
                  <a:pt x="5342015" y="39680"/>
                </a:lnTo>
                <a:lnTo>
                  <a:pt x="5359009" y="39680"/>
                </a:lnTo>
                <a:lnTo>
                  <a:pt x="5363578" y="40562"/>
                </a:lnTo>
                <a:lnTo>
                  <a:pt x="5367505" y="42031"/>
                </a:lnTo>
                <a:lnTo>
                  <a:pt x="5378011" y="476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86"/>
          <p:cNvSpPr/>
          <p:nvPr/>
        </p:nvSpPr>
        <p:spPr>
          <a:xfrm>
            <a:off x="3809373" y="2952779"/>
            <a:ext cx="135049" cy="166660"/>
          </a:xfrm>
          <a:custGeom>
            <a:avLst/>
            <a:gdLst/>
            <a:ahLst/>
            <a:cxnLst/>
            <a:rect l="0" t="0" r="0" b="0"/>
            <a:pathLst>
              <a:path w="135049" h="166660">
                <a:moveTo>
                  <a:pt x="7944" y="166659"/>
                </a:moveTo>
                <a:lnTo>
                  <a:pt x="7944" y="151110"/>
                </a:lnTo>
                <a:lnTo>
                  <a:pt x="12161" y="150880"/>
                </a:lnTo>
                <a:lnTo>
                  <a:pt x="14784" y="150812"/>
                </a:lnTo>
                <a:lnTo>
                  <a:pt x="15152" y="149921"/>
                </a:lnTo>
                <a:lnTo>
                  <a:pt x="15669" y="145334"/>
                </a:lnTo>
                <a:lnTo>
                  <a:pt x="15887" y="140507"/>
                </a:lnTo>
                <a:lnTo>
                  <a:pt x="15888" y="127070"/>
                </a:lnTo>
                <a:lnTo>
                  <a:pt x="11671" y="127000"/>
                </a:lnTo>
                <a:lnTo>
                  <a:pt x="10429" y="126109"/>
                </a:lnTo>
                <a:lnTo>
                  <a:pt x="9600" y="124632"/>
                </a:lnTo>
                <a:lnTo>
                  <a:pt x="7973" y="119131"/>
                </a:lnTo>
                <a:lnTo>
                  <a:pt x="7944" y="55892"/>
                </a:lnTo>
                <a:lnTo>
                  <a:pt x="3726" y="51426"/>
                </a:lnTo>
                <a:lnTo>
                  <a:pt x="1104" y="48731"/>
                </a:lnTo>
                <a:lnTo>
                  <a:pt x="491" y="45749"/>
                </a:lnTo>
                <a:lnTo>
                  <a:pt x="96" y="40862"/>
                </a:lnTo>
                <a:lnTo>
                  <a:pt x="29" y="35801"/>
                </a:lnTo>
                <a:lnTo>
                  <a:pt x="0" y="24918"/>
                </a:lnTo>
                <a:lnTo>
                  <a:pt x="4217" y="19906"/>
                </a:lnTo>
                <a:lnTo>
                  <a:pt x="7847" y="15952"/>
                </a:lnTo>
                <a:lnTo>
                  <a:pt x="15558" y="8238"/>
                </a:lnTo>
                <a:lnTo>
                  <a:pt x="18095" y="8055"/>
                </a:lnTo>
                <a:lnTo>
                  <a:pt x="20007" y="8006"/>
                </a:lnTo>
                <a:lnTo>
                  <a:pt x="22165" y="7092"/>
                </a:lnTo>
                <a:lnTo>
                  <a:pt x="24486" y="5600"/>
                </a:lnTo>
                <a:lnTo>
                  <a:pt x="26916" y="3724"/>
                </a:lnTo>
                <a:lnTo>
                  <a:pt x="29418" y="2473"/>
                </a:lnTo>
                <a:lnTo>
                  <a:pt x="31969" y="1639"/>
                </a:lnTo>
                <a:lnTo>
                  <a:pt x="34553" y="1083"/>
                </a:lnTo>
                <a:lnTo>
                  <a:pt x="37158" y="712"/>
                </a:lnTo>
                <a:lnTo>
                  <a:pt x="39777" y="465"/>
                </a:lnTo>
                <a:lnTo>
                  <a:pt x="42406" y="300"/>
                </a:lnTo>
                <a:lnTo>
                  <a:pt x="47681" y="117"/>
                </a:lnTo>
                <a:lnTo>
                  <a:pt x="58260" y="0"/>
                </a:lnTo>
                <a:lnTo>
                  <a:pt x="60907" y="872"/>
                </a:lnTo>
                <a:lnTo>
                  <a:pt x="63554" y="2336"/>
                </a:lnTo>
                <a:lnTo>
                  <a:pt x="66201" y="4194"/>
                </a:lnTo>
                <a:lnTo>
                  <a:pt x="68849" y="5432"/>
                </a:lnTo>
                <a:lnTo>
                  <a:pt x="71497" y="6257"/>
                </a:lnTo>
                <a:lnTo>
                  <a:pt x="74144" y="6808"/>
                </a:lnTo>
                <a:lnTo>
                  <a:pt x="76792" y="7175"/>
                </a:lnTo>
                <a:lnTo>
                  <a:pt x="79440" y="7419"/>
                </a:lnTo>
                <a:lnTo>
                  <a:pt x="82088" y="7583"/>
                </a:lnTo>
                <a:lnTo>
                  <a:pt x="87384" y="7764"/>
                </a:lnTo>
                <a:lnTo>
                  <a:pt x="101703" y="7900"/>
                </a:lnTo>
                <a:lnTo>
                  <a:pt x="104929" y="10256"/>
                </a:lnTo>
                <a:lnTo>
                  <a:pt x="107024" y="12120"/>
                </a:lnTo>
                <a:lnTo>
                  <a:pt x="109304" y="13362"/>
                </a:lnTo>
                <a:lnTo>
                  <a:pt x="111707" y="14190"/>
                </a:lnTo>
                <a:lnTo>
                  <a:pt x="118724" y="15749"/>
                </a:lnTo>
                <a:lnTo>
                  <a:pt x="121320" y="15803"/>
                </a:lnTo>
                <a:lnTo>
                  <a:pt x="135048" y="158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62828"/>
            <a:ext cx="7408333" cy="3450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C000"/>
                </a:solidFill>
              </a:rPr>
              <a:t>Pilgrimage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C000"/>
                </a:solidFill>
              </a:rPr>
              <a:t>Each Muslim must travel to Mecca two months after Ramadan at least once in his/her lifetime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C000"/>
                </a:solidFill>
              </a:rPr>
              <a:t>2-3 million Muslims make the pilgrimage every year</a:t>
            </a:r>
            <a:r>
              <a:rPr lang="en-US" sz="3200" dirty="0" smtClean="0">
                <a:solidFill>
                  <a:srgbClr val="FFC000"/>
                </a:solidFill>
              </a:rPr>
              <a:t>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Pilgrimage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0600"/>
            <a:ext cx="2474912" cy="185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227594" y="2936875"/>
            <a:ext cx="6823894" cy="932870"/>
            <a:chOff x="1227594" y="2936875"/>
            <a:chExt cx="6823894" cy="932870"/>
          </a:xfrm>
        </p:grpSpPr>
        <p:sp>
          <p:nvSpPr>
            <p:cNvPr id="4" name="SMARTInkAnnotation67"/>
            <p:cNvSpPr/>
            <p:nvPr/>
          </p:nvSpPr>
          <p:spPr>
            <a:xfrm>
              <a:off x="4548168" y="2936875"/>
              <a:ext cx="2677140" cy="39669"/>
            </a:xfrm>
            <a:custGeom>
              <a:avLst/>
              <a:gdLst/>
              <a:ahLst/>
              <a:cxnLst/>
              <a:rect l="0" t="0" r="0" b="0"/>
              <a:pathLst>
                <a:path w="2677140" h="39669">
                  <a:moveTo>
                    <a:pt x="0" y="7938"/>
                  </a:moveTo>
                  <a:lnTo>
                    <a:pt x="0" y="3723"/>
                  </a:lnTo>
                  <a:lnTo>
                    <a:pt x="882" y="2483"/>
                  </a:lnTo>
                  <a:lnTo>
                    <a:pt x="2353" y="1655"/>
                  </a:lnTo>
                  <a:lnTo>
                    <a:pt x="7915" y="9"/>
                  </a:lnTo>
                  <a:lnTo>
                    <a:pt x="7935" y="2"/>
                  </a:lnTo>
                  <a:lnTo>
                    <a:pt x="7941" y="4215"/>
                  </a:lnTo>
                  <a:lnTo>
                    <a:pt x="8825" y="5456"/>
                  </a:lnTo>
                  <a:lnTo>
                    <a:pt x="10296" y="6283"/>
                  </a:lnTo>
                  <a:lnTo>
                    <a:pt x="14285" y="7202"/>
                  </a:lnTo>
                  <a:lnTo>
                    <a:pt x="62406" y="7937"/>
                  </a:lnTo>
                  <a:lnTo>
                    <a:pt x="67201" y="7055"/>
                  </a:lnTo>
                  <a:lnTo>
                    <a:pt x="72164" y="5585"/>
                  </a:lnTo>
                  <a:lnTo>
                    <a:pt x="77238" y="3723"/>
                  </a:lnTo>
                  <a:lnTo>
                    <a:pt x="82385" y="3365"/>
                  </a:lnTo>
                  <a:lnTo>
                    <a:pt x="87582" y="4007"/>
                  </a:lnTo>
                  <a:lnTo>
                    <a:pt x="92812" y="5317"/>
                  </a:lnTo>
                  <a:lnTo>
                    <a:pt x="98065" y="5309"/>
                  </a:lnTo>
                  <a:lnTo>
                    <a:pt x="103331" y="4421"/>
                  </a:lnTo>
                  <a:lnTo>
                    <a:pt x="108607" y="2947"/>
                  </a:lnTo>
                  <a:lnTo>
                    <a:pt x="113890" y="1965"/>
                  </a:lnTo>
                  <a:lnTo>
                    <a:pt x="124468" y="873"/>
                  </a:lnTo>
                  <a:lnTo>
                    <a:pt x="206490" y="4"/>
                  </a:lnTo>
                  <a:lnTo>
                    <a:pt x="446000" y="0"/>
                  </a:lnTo>
                  <a:lnTo>
                    <a:pt x="453565" y="882"/>
                  </a:lnTo>
                  <a:lnTo>
                    <a:pt x="461258" y="2352"/>
                  </a:lnTo>
                  <a:lnTo>
                    <a:pt x="469034" y="4214"/>
                  </a:lnTo>
                  <a:lnTo>
                    <a:pt x="476866" y="5455"/>
                  </a:lnTo>
                  <a:lnTo>
                    <a:pt x="484736" y="6282"/>
                  </a:lnTo>
                  <a:lnTo>
                    <a:pt x="508462" y="7447"/>
                  </a:lnTo>
                  <a:lnTo>
                    <a:pt x="587860" y="7929"/>
                  </a:lnTo>
                  <a:lnTo>
                    <a:pt x="595803" y="8814"/>
                  </a:lnTo>
                  <a:lnTo>
                    <a:pt x="603747" y="10285"/>
                  </a:lnTo>
                  <a:lnTo>
                    <a:pt x="611691" y="12149"/>
                  </a:lnTo>
                  <a:lnTo>
                    <a:pt x="619634" y="13391"/>
                  </a:lnTo>
                  <a:lnTo>
                    <a:pt x="627579" y="14219"/>
                  </a:lnTo>
                  <a:lnTo>
                    <a:pt x="651411" y="15384"/>
                  </a:lnTo>
                  <a:lnTo>
                    <a:pt x="729195" y="15862"/>
                  </a:lnTo>
                  <a:lnTo>
                    <a:pt x="896542" y="15875"/>
                  </a:lnTo>
                  <a:lnTo>
                    <a:pt x="904863" y="16757"/>
                  </a:lnTo>
                  <a:lnTo>
                    <a:pt x="913060" y="18227"/>
                  </a:lnTo>
                  <a:lnTo>
                    <a:pt x="921172" y="20089"/>
                  </a:lnTo>
                  <a:lnTo>
                    <a:pt x="929228" y="21330"/>
                  </a:lnTo>
                  <a:lnTo>
                    <a:pt x="937247" y="22158"/>
                  </a:lnTo>
                  <a:lnTo>
                    <a:pt x="963537" y="23322"/>
                  </a:lnTo>
                  <a:lnTo>
                    <a:pt x="1040595" y="23793"/>
                  </a:lnTo>
                  <a:lnTo>
                    <a:pt x="1069677" y="24689"/>
                  </a:lnTo>
                  <a:lnTo>
                    <a:pt x="1078544" y="26160"/>
                  </a:lnTo>
                  <a:lnTo>
                    <a:pt x="1087102" y="28024"/>
                  </a:lnTo>
                  <a:lnTo>
                    <a:pt x="1096339" y="29266"/>
                  </a:lnTo>
                  <a:lnTo>
                    <a:pt x="1106028" y="30094"/>
                  </a:lnTo>
                  <a:lnTo>
                    <a:pt x="1134179" y="31259"/>
                  </a:lnTo>
                  <a:lnTo>
                    <a:pt x="1213733" y="31737"/>
                  </a:lnTo>
                  <a:lnTo>
                    <a:pt x="1338382" y="31750"/>
                  </a:lnTo>
                  <a:lnTo>
                    <a:pt x="1348595" y="32632"/>
                  </a:lnTo>
                  <a:lnTo>
                    <a:pt x="1358935" y="34102"/>
                  </a:lnTo>
                  <a:lnTo>
                    <a:pt x="1369358" y="35964"/>
                  </a:lnTo>
                  <a:lnTo>
                    <a:pt x="1378955" y="37205"/>
                  </a:lnTo>
                  <a:lnTo>
                    <a:pt x="1388001" y="38033"/>
                  </a:lnTo>
                  <a:lnTo>
                    <a:pt x="1413385" y="39197"/>
                  </a:lnTo>
                  <a:lnTo>
                    <a:pt x="1491115" y="39668"/>
                  </a:lnTo>
                  <a:lnTo>
                    <a:pt x="1553525" y="38804"/>
                  </a:lnTo>
                  <a:lnTo>
                    <a:pt x="1562638" y="37334"/>
                  </a:lnTo>
                  <a:lnTo>
                    <a:pt x="1571360" y="35473"/>
                  </a:lnTo>
                  <a:lnTo>
                    <a:pt x="1580706" y="34232"/>
                  </a:lnTo>
                  <a:lnTo>
                    <a:pt x="1590469" y="33405"/>
                  </a:lnTo>
                  <a:lnTo>
                    <a:pt x="1621075" y="32240"/>
                  </a:lnTo>
                  <a:lnTo>
                    <a:pt x="1687916" y="31779"/>
                  </a:lnTo>
                  <a:lnTo>
                    <a:pt x="1698131" y="30887"/>
                  </a:lnTo>
                  <a:lnTo>
                    <a:pt x="1708470" y="29411"/>
                  </a:lnTo>
                  <a:lnTo>
                    <a:pt x="1718895" y="27545"/>
                  </a:lnTo>
                  <a:lnTo>
                    <a:pt x="1728492" y="26301"/>
                  </a:lnTo>
                  <a:lnTo>
                    <a:pt x="1737538" y="25471"/>
                  </a:lnTo>
                  <a:lnTo>
                    <a:pt x="1767630" y="24304"/>
                  </a:lnTo>
                  <a:lnTo>
                    <a:pt x="2283459" y="23813"/>
                  </a:lnTo>
                  <a:lnTo>
                    <a:pt x="2292877" y="22931"/>
                  </a:lnTo>
                  <a:lnTo>
                    <a:pt x="2301804" y="21461"/>
                  </a:lnTo>
                  <a:lnTo>
                    <a:pt x="2310403" y="19598"/>
                  </a:lnTo>
                  <a:lnTo>
                    <a:pt x="2319667" y="18358"/>
                  </a:lnTo>
                  <a:lnTo>
                    <a:pt x="2329373" y="17530"/>
                  </a:lnTo>
                  <a:lnTo>
                    <a:pt x="2357548" y="16365"/>
                  </a:lnTo>
                  <a:lnTo>
                    <a:pt x="2437114" y="15888"/>
                  </a:lnTo>
                  <a:lnTo>
                    <a:pt x="2483773" y="14995"/>
                  </a:lnTo>
                  <a:lnTo>
                    <a:pt x="2492621" y="13524"/>
                  </a:lnTo>
                  <a:lnTo>
                    <a:pt x="2501166" y="11662"/>
                  </a:lnTo>
                  <a:lnTo>
                    <a:pt x="2509512" y="10420"/>
                  </a:lnTo>
                  <a:lnTo>
                    <a:pt x="2517723" y="9593"/>
                  </a:lnTo>
                  <a:lnTo>
                    <a:pt x="2541933" y="8428"/>
                  </a:lnTo>
                  <a:lnTo>
                    <a:pt x="2620978" y="7941"/>
                  </a:lnTo>
                  <a:lnTo>
                    <a:pt x="2642605" y="7938"/>
                  </a:lnTo>
                  <a:lnTo>
                    <a:pt x="2647938" y="8820"/>
                  </a:lnTo>
                  <a:lnTo>
                    <a:pt x="2653258" y="10289"/>
                  </a:lnTo>
                  <a:lnTo>
                    <a:pt x="2658570" y="12152"/>
                  </a:lnTo>
                  <a:lnTo>
                    <a:pt x="2662994" y="13392"/>
                  </a:lnTo>
                  <a:lnTo>
                    <a:pt x="2666827" y="14220"/>
                  </a:lnTo>
                  <a:lnTo>
                    <a:pt x="2677139" y="15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68"/>
            <p:cNvSpPr/>
            <p:nvPr/>
          </p:nvSpPr>
          <p:spPr>
            <a:xfrm>
              <a:off x="5342572" y="3381375"/>
              <a:ext cx="2708916" cy="39688"/>
            </a:xfrm>
            <a:custGeom>
              <a:avLst/>
              <a:gdLst/>
              <a:ahLst/>
              <a:cxnLst/>
              <a:rect l="0" t="0" r="0" b="0"/>
              <a:pathLst>
                <a:path w="2708916" h="39688">
                  <a:moveTo>
                    <a:pt x="0" y="0"/>
                  </a:moveTo>
                  <a:lnTo>
                    <a:pt x="14456" y="0"/>
                  </a:lnTo>
                  <a:lnTo>
                    <a:pt x="16699" y="882"/>
                  </a:lnTo>
                  <a:lnTo>
                    <a:pt x="19959" y="2352"/>
                  </a:lnTo>
                  <a:lnTo>
                    <a:pt x="23898" y="4214"/>
                  </a:lnTo>
                  <a:lnTo>
                    <a:pt x="27406" y="5455"/>
                  </a:lnTo>
                  <a:lnTo>
                    <a:pt x="30628" y="6283"/>
                  </a:lnTo>
                  <a:lnTo>
                    <a:pt x="33659" y="6834"/>
                  </a:lnTo>
                  <a:lnTo>
                    <a:pt x="37444" y="8084"/>
                  </a:lnTo>
                  <a:lnTo>
                    <a:pt x="41734" y="9799"/>
                  </a:lnTo>
                  <a:lnTo>
                    <a:pt x="46359" y="11824"/>
                  </a:lnTo>
                  <a:lnTo>
                    <a:pt x="50324" y="13174"/>
                  </a:lnTo>
                  <a:lnTo>
                    <a:pt x="53851" y="14075"/>
                  </a:lnTo>
                  <a:lnTo>
                    <a:pt x="61005" y="15075"/>
                  </a:lnTo>
                  <a:lnTo>
                    <a:pt x="70070" y="15520"/>
                  </a:lnTo>
                  <a:lnTo>
                    <a:pt x="74959" y="16520"/>
                  </a:lnTo>
                  <a:lnTo>
                    <a:pt x="79983" y="18069"/>
                  </a:lnTo>
                  <a:lnTo>
                    <a:pt x="85097" y="19984"/>
                  </a:lnTo>
                  <a:lnTo>
                    <a:pt x="91156" y="21260"/>
                  </a:lnTo>
                  <a:lnTo>
                    <a:pt x="97843" y="22111"/>
                  </a:lnTo>
                  <a:lnTo>
                    <a:pt x="119905" y="23308"/>
                  </a:lnTo>
                  <a:lnTo>
                    <a:pt x="151083" y="23713"/>
                  </a:lnTo>
                  <a:lnTo>
                    <a:pt x="158978" y="24628"/>
                  </a:lnTo>
                  <a:lnTo>
                    <a:pt x="166889" y="26120"/>
                  </a:lnTo>
                  <a:lnTo>
                    <a:pt x="174812" y="27997"/>
                  </a:lnTo>
                  <a:lnTo>
                    <a:pt x="183624" y="29248"/>
                  </a:lnTo>
                  <a:lnTo>
                    <a:pt x="193029" y="30082"/>
                  </a:lnTo>
                  <a:lnTo>
                    <a:pt x="220782" y="31256"/>
                  </a:lnTo>
                  <a:lnTo>
                    <a:pt x="301339" y="31737"/>
                  </a:lnTo>
                  <a:lnTo>
                    <a:pt x="508416" y="31750"/>
                  </a:lnTo>
                  <a:lnTo>
                    <a:pt x="517243" y="30868"/>
                  </a:lnTo>
                  <a:lnTo>
                    <a:pt x="526659" y="29398"/>
                  </a:lnTo>
                  <a:lnTo>
                    <a:pt x="536466" y="27536"/>
                  </a:lnTo>
                  <a:lnTo>
                    <a:pt x="545653" y="26295"/>
                  </a:lnTo>
                  <a:lnTo>
                    <a:pt x="554425" y="25467"/>
                  </a:lnTo>
                  <a:lnTo>
                    <a:pt x="581777" y="24303"/>
                  </a:lnTo>
                  <a:lnTo>
                    <a:pt x="654167" y="23842"/>
                  </a:lnTo>
                  <a:lnTo>
                    <a:pt x="664723" y="22950"/>
                  </a:lnTo>
                  <a:lnTo>
                    <a:pt x="675291" y="21473"/>
                  </a:lnTo>
                  <a:lnTo>
                    <a:pt x="685866" y="19607"/>
                  </a:lnTo>
                  <a:lnTo>
                    <a:pt x="696447" y="18364"/>
                  </a:lnTo>
                  <a:lnTo>
                    <a:pt x="707032" y="17534"/>
                  </a:lnTo>
                  <a:lnTo>
                    <a:pt x="741152" y="16366"/>
                  </a:lnTo>
                  <a:lnTo>
                    <a:pt x="792221" y="15972"/>
                  </a:lnTo>
                  <a:lnTo>
                    <a:pt x="804422" y="15058"/>
                  </a:lnTo>
                  <a:lnTo>
                    <a:pt x="816087" y="13566"/>
                  </a:lnTo>
                  <a:lnTo>
                    <a:pt x="827396" y="11690"/>
                  </a:lnTo>
                  <a:lnTo>
                    <a:pt x="851728" y="11957"/>
                  </a:lnTo>
                  <a:lnTo>
                    <a:pt x="864396" y="13263"/>
                  </a:lnTo>
                  <a:lnTo>
                    <a:pt x="890240" y="12362"/>
                  </a:lnTo>
                  <a:lnTo>
                    <a:pt x="903310" y="10888"/>
                  </a:lnTo>
                  <a:lnTo>
                    <a:pt x="916437" y="9904"/>
                  </a:lnTo>
                  <a:lnTo>
                    <a:pt x="942792" y="8811"/>
                  </a:lnTo>
                  <a:lnTo>
                    <a:pt x="1015301" y="8014"/>
                  </a:lnTo>
                  <a:lnTo>
                    <a:pt x="1140994" y="7939"/>
                  </a:lnTo>
                  <a:lnTo>
                    <a:pt x="1154333" y="8821"/>
                  </a:lnTo>
                  <a:lnTo>
                    <a:pt x="1167639" y="10290"/>
                  </a:lnTo>
                  <a:lnTo>
                    <a:pt x="1180924" y="12152"/>
                  </a:lnTo>
                  <a:lnTo>
                    <a:pt x="1194193" y="13393"/>
                  </a:lnTo>
                  <a:lnTo>
                    <a:pt x="1207453" y="14220"/>
                  </a:lnTo>
                  <a:lnTo>
                    <a:pt x="1249554" y="15385"/>
                  </a:lnTo>
                  <a:lnTo>
                    <a:pt x="1485663" y="15874"/>
                  </a:lnTo>
                  <a:lnTo>
                    <a:pt x="1500625" y="16757"/>
                  </a:lnTo>
                  <a:lnTo>
                    <a:pt x="1515013" y="18227"/>
                  </a:lnTo>
                  <a:lnTo>
                    <a:pt x="1529018" y="20088"/>
                  </a:lnTo>
                  <a:lnTo>
                    <a:pt x="1542769" y="21330"/>
                  </a:lnTo>
                  <a:lnTo>
                    <a:pt x="1556349" y="22158"/>
                  </a:lnTo>
                  <a:lnTo>
                    <a:pt x="1598902" y="23322"/>
                  </a:lnTo>
                  <a:lnTo>
                    <a:pt x="1656510" y="23716"/>
                  </a:lnTo>
                  <a:lnTo>
                    <a:pt x="1671014" y="24630"/>
                  </a:lnTo>
                  <a:lnTo>
                    <a:pt x="1685980" y="26122"/>
                  </a:lnTo>
                  <a:lnTo>
                    <a:pt x="1701252" y="27998"/>
                  </a:lnTo>
                  <a:lnTo>
                    <a:pt x="1716730" y="29249"/>
                  </a:lnTo>
                  <a:lnTo>
                    <a:pt x="1732345" y="30083"/>
                  </a:lnTo>
                  <a:lnTo>
                    <a:pt x="1779625" y="31256"/>
                  </a:lnTo>
                  <a:lnTo>
                    <a:pt x="1811311" y="32412"/>
                  </a:lnTo>
                  <a:lnTo>
                    <a:pt x="1827175" y="33956"/>
                  </a:lnTo>
                  <a:lnTo>
                    <a:pt x="1843047" y="35866"/>
                  </a:lnTo>
                  <a:lnTo>
                    <a:pt x="1858041" y="37140"/>
                  </a:lnTo>
                  <a:lnTo>
                    <a:pt x="1872451" y="37989"/>
                  </a:lnTo>
                  <a:lnTo>
                    <a:pt x="1916173" y="39185"/>
                  </a:lnTo>
                  <a:lnTo>
                    <a:pt x="2148973" y="39687"/>
                  </a:lnTo>
                  <a:lnTo>
                    <a:pt x="2163500" y="38805"/>
                  </a:lnTo>
                  <a:lnTo>
                    <a:pt x="2178479" y="37335"/>
                  </a:lnTo>
                  <a:lnTo>
                    <a:pt x="2193763" y="35473"/>
                  </a:lnTo>
                  <a:lnTo>
                    <a:pt x="2208365" y="34233"/>
                  </a:lnTo>
                  <a:lnTo>
                    <a:pt x="2222512" y="33405"/>
                  </a:lnTo>
                  <a:lnTo>
                    <a:pt x="2236358" y="32853"/>
                  </a:lnTo>
                  <a:lnTo>
                    <a:pt x="2250002" y="31604"/>
                  </a:lnTo>
                  <a:lnTo>
                    <a:pt x="2263511" y="29889"/>
                  </a:lnTo>
                  <a:lnTo>
                    <a:pt x="2276930" y="27863"/>
                  </a:lnTo>
                  <a:lnTo>
                    <a:pt x="2290289" y="26513"/>
                  </a:lnTo>
                  <a:lnTo>
                    <a:pt x="2303609" y="25613"/>
                  </a:lnTo>
                  <a:lnTo>
                    <a:pt x="2330178" y="24612"/>
                  </a:lnTo>
                  <a:lnTo>
                    <a:pt x="2409683" y="23883"/>
                  </a:lnTo>
                  <a:lnTo>
                    <a:pt x="2661080" y="23813"/>
                  </a:lnTo>
                  <a:lnTo>
                    <a:pt x="2668198" y="24695"/>
                  </a:lnTo>
                  <a:lnTo>
                    <a:pt x="2674709" y="26164"/>
                  </a:lnTo>
                  <a:lnTo>
                    <a:pt x="2680815" y="28027"/>
                  </a:lnTo>
                  <a:lnTo>
                    <a:pt x="2685768" y="29268"/>
                  </a:lnTo>
                  <a:lnTo>
                    <a:pt x="2689952" y="30095"/>
                  </a:lnTo>
                  <a:lnTo>
                    <a:pt x="2700060" y="31260"/>
                  </a:lnTo>
                  <a:lnTo>
                    <a:pt x="2708915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69"/>
            <p:cNvSpPr/>
            <p:nvPr/>
          </p:nvSpPr>
          <p:spPr>
            <a:xfrm>
              <a:off x="1227594" y="3754438"/>
              <a:ext cx="2947205" cy="115307"/>
            </a:xfrm>
            <a:custGeom>
              <a:avLst/>
              <a:gdLst/>
              <a:ahLst/>
              <a:cxnLst/>
              <a:rect l="0" t="0" r="0" b="0"/>
              <a:pathLst>
                <a:path w="2947205" h="115307">
                  <a:moveTo>
                    <a:pt x="31744" y="87312"/>
                  </a:moveTo>
                  <a:lnTo>
                    <a:pt x="27527" y="87312"/>
                  </a:lnTo>
                  <a:lnTo>
                    <a:pt x="25402" y="86430"/>
                  </a:lnTo>
                  <a:lnTo>
                    <a:pt x="20687" y="83098"/>
                  </a:lnTo>
                  <a:lnTo>
                    <a:pt x="17288" y="80478"/>
                  </a:lnTo>
                  <a:lnTo>
                    <a:pt x="14138" y="79865"/>
                  </a:lnTo>
                  <a:lnTo>
                    <a:pt x="75" y="79376"/>
                  </a:lnTo>
                  <a:lnTo>
                    <a:pt x="15" y="81727"/>
                  </a:lnTo>
                  <a:lnTo>
                    <a:pt x="0" y="83588"/>
                  </a:lnTo>
                  <a:lnTo>
                    <a:pt x="872" y="84830"/>
                  </a:lnTo>
                  <a:lnTo>
                    <a:pt x="2336" y="85657"/>
                  </a:lnTo>
                  <a:lnTo>
                    <a:pt x="4195" y="86209"/>
                  </a:lnTo>
                  <a:lnTo>
                    <a:pt x="5434" y="87459"/>
                  </a:lnTo>
                  <a:lnTo>
                    <a:pt x="6260" y="89174"/>
                  </a:lnTo>
                  <a:lnTo>
                    <a:pt x="6811" y="91199"/>
                  </a:lnTo>
                  <a:lnTo>
                    <a:pt x="8060" y="93431"/>
                  </a:lnTo>
                  <a:lnTo>
                    <a:pt x="9776" y="95801"/>
                  </a:lnTo>
                  <a:lnTo>
                    <a:pt x="11803" y="98263"/>
                  </a:lnTo>
                  <a:lnTo>
                    <a:pt x="14037" y="99905"/>
                  </a:lnTo>
                  <a:lnTo>
                    <a:pt x="30775" y="106969"/>
                  </a:lnTo>
                  <a:lnTo>
                    <a:pt x="40434" y="109277"/>
                  </a:lnTo>
                  <a:lnTo>
                    <a:pt x="82968" y="111934"/>
                  </a:lnTo>
                  <a:lnTo>
                    <a:pt x="96879" y="115306"/>
                  </a:lnTo>
                  <a:lnTo>
                    <a:pt x="111888" y="115041"/>
                  </a:lnTo>
                  <a:lnTo>
                    <a:pt x="158911" y="111469"/>
                  </a:lnTo>
                  <a:lnTo>
                    <a:pt x="260364" y="111130"/>
                  </a:lnTo>
                  <a:lnTo>
                    <a:pt x="364080" y="111125"/>
                  </a:lnTo>
                  <a:lnTo>
                    <a:pt x="389819" y="108773"/>
                  </a:lnTo>
                  <a:lnTo>
                    <a:pt x="415969" y="105670"/>
                  </a:lnTo>
                  <a:lnTo>
                    <a:pt x="496052" y="102523"/>
                  </a:lnTo>
                  <a:lnTo>
                    <a:pt x="525854" y="99070"/>
                  </a:lnTo>
                  <a:lnTo>
                    <a:pt x="582679" y="95122"/>
                  </a:lnTo>
                  <a:lnTo>
                    <a:pt x="597635" y="93401"/>
                  </a:lnTo>
                  <a:lnTo>
                    <a:pt x="628375" y="90018"/>
                  </a:lnTo>
                  <a:lnTo>
                    <a:pt x="675457" y="87232"/>
                  </a:lnTo>
                  <a:lnTo>
                    <a:pt x="691263" y="85495"/>
                  </a:lnTo>
                  <a:lnTo>
                    <a:pt x="722065" y="82094"/>
                  </a:lnTo>
                  <a:lnTo>
                    <a:pt x="765101" y="79299"/>
                  </a:lnTo>
                  <a:lnTo>
                    <a:pt x="780154" y="77560"/>
                  </a:lnTo>
                  <a:lnTo>
                    <a:pt x="811002" y="73276"/>
                  </a:lnTo>
                  <a:lnTo>
                    <a:pt x="842366" y="68433"/>
                  </a:lnTo>
                  <a:lnTo>
                    <a:pt x="889798" y="64961"/>
                  </a:lnTo>
                  <a:lnTo>
                    <a:pt x="923873" y="61797"/>
                  </a:lnTo>
                  <a:lnTo>
                    <a:pt x="958731" y="58333"/>
                  </a:lnTo>
                  <a:lnTo>
                    <a:pt x="1008130" y="55501"/>
                  </a:lnTo>
                  <a:lnTo>
                    <a:pt x="1024261" y="53757"/>
                  </a:lnTo>
                  <a:lnTo>
                    <a:pt x="1057191" y="50350"/>
                  </a:lnTo>
                  <a:lnTo>
                    <a:pt x="1159042" y="46982"/>
                  </a:lnTo>
                  <a:lnTo>
                    <a:pt x="1191237" y="43517"/>
                  </a:lnTo>
                  <a:lnTo>
                    <a:pt x="1277257" y="40191"/>
                  </a:lnTo>
                  <a:lnTo>
                    <a:pt x="1328472" y="37485"/>
                  </a:lnTo>
                  <a:lnTo>
                    <a:pt x="1364516" y="34299"/>
                  </a:lnTo>
                  <a:lnTo>
                    <a:pt x="1456483" y="32085"/>
                  </a:lnTo>
                  <a:lnTo>
                    <a:pt x="1574440" y="31779"/>
                  </a:lnTo>
                  <a:lnTo>
                    <a:pt x="1612120" y="29411"/>
                  </a:lnTo>
                  <a:lnTo>
                    <a:pt x="1649462" y="26300"/>
                  </a:lnTo>
                  <a:lnTo>
                    <a:pt x="1723781" y="24303"/>
                  </a:lnTo>
                  <a:lnTo>
                    <a:pt x="1860413" y="23841"/>
                  </a:lnTo>
                  <a:lnTo>
                    <a:pt x="1898100" y="21473"/>
                  </a:lnTo>
                  <a:lnTo>
                    <a:pt x="1935445" y="18363"/>
                  </a:lnTo>
                  <a:lnTo>
                    <a:pt x="2009765" y="16366"/>
                  </a:lnTo>
                  <a:lnTo>
                    <a:pt x="2101600" y="15057"/>
                  </a:lnTo>
                  <a:lnTo>
                    <a:pt x="2135341" y="11690"/>
                  </a:lnTo>
                  <a:lnTo>
                    <a:pt x="2224788" y="8431"/>
                  </a:lnTo>
                  <a:lnTo>
                    <a:pt x="2310700" y="7120"/>
                  </a:lnTo>
                  <a:lnTo>
                    <a:pt x="2359055" y="2501"/>
                  </a:lnTo>
                  <a:lnTo>
                    <a:pt x="2438748" y="329"/>
                  </a:lnTo>
                  <a:lnTo>
                    <a:pt x="2684724" y="0"/>
                  </a:lnTo>
                  <a:lnTo>
                    <a:pt x="2716682" y="2352"/>
                  </a:lnTo>
                  <a:lnTo>
                    <a:pt x="2748539" y="5455"/>
                  </a:lnTo>
                  <a:lnTo>
                    <a:pt x="2838466" y="8601"/>
                  </a:lnTo>
                  <a:lnTo>
                    <a:pt x="2881739" y="13327"/>
                  </a:lnTo>
                  <a:lnTo>
                    <a:pt x="2947204" y="15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10400" y="83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Live Webcam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http://www.newsweek.com/theres-no-place-terror-teachings-islam-314437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3"/>
              </a:rPr>
              <a:t>http://www.usatoday.com/story/opinion/2015/03/18/christianity-isil-islam-religion-column/24847699/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/>
          <a:lstStyle/>
          <a:p>
            <a:r>
              <a:rPr lang="en-US" dirty="0" smtClean="0"/>
              <a:t>Tomorrow, there will be a test on Islam.</a:t>
            </a:r>
          </a:p>
          <a:p>
            <a:r>
              <a:rPr lang="en-US" dirty="0" smtClean="0"/>
              <a:t>Time to study, but how?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together with a partner (no groups)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index cards and create flashcards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your sheet.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Rewrite your sheet.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028962" y="5095875"/>
            <a:ext cx="5306614" cy="825501"/>
            <a:chOff x="1028962" y="5095875"/>
            <a:chExt cx="5306614" cy="825501"/>
          </a:xfrm>
        </p:grpSpPr>
        <p:sp>
          <p:nvSpPr>
            <p:cNvPr id="4" name="SMARTInkAnnotation0"/>
            <p:cNvSpPr/>
            <p:nvPr/>
          </p:nvSpPr>
          <p:spPr>
            <a:xfrm>
              <a:off x="1028962" y="5365750"/>
              <a:ext cx="134988" cy="147363"/>
            </a:xfrm>
            <a:custGeom>
              <a:avLst/>
              <a:gdLst/>
              <a:ahLst/>
              <a:cxnLst/>
              <a:rect l="0" t="0" r="0" b="0"/>
              <a:pathLst>
                <a:path w="134988" h="147363">
                  <a:moveTo>
                    <a:pt x="23832" y="0"/>
                  </a:moveTo>
                  <a:lnTo>
                    <a:pt x="23832" y="38220"/>
                  </a:lnTo>
                  <a:lnTo>
                    <a:pt x="22949" y="38709"/>
                  </a:lnTo>
                  <a:lnTo>
                    <a:pt x="19614" y="39253"/>
                  </a:lnTo>
                  <a:lnTo>
                    <a:pt x="18372" y="40280"/>
                  </a:lnTo>
                  <a:lnTo>
                    <a:pt x="17544" y="41846"/>
                  </a:lnTo>
                  <a:lnTo>
                    <a:pt x="15896" y="47596"/>
                  </a:lnTo>
                  <a:lnTo>
                    <a:pt x="9049" y="47623"/>
                  </a:lnTo>
                  <a:lnTo>
                    <a:pt x="8680" y="46742"/>
                  </a:lnTo>
                  <a:lnTo>
                    <a:pt x="8162" y="42170"/>
                  </a:lnTo>
                  <a:lnTo>
                    <a:pt x="8041" y="40791"/>
                  </a:lnTo>
                  <a:lnTo>
                    <a:pt x="8891" y="40423"/>
                  </a:lnTo>
                  <a:lnTo>
                    <a:pt x="12189" y="40014"/>
                  </a:lnTo>
                  <a:lnTo>
                    <a:pt x="16040" y="39752"/>
                  </a:lnTo>
                  <a:lnTo>
                    <a:pt x="22631" y="39696"/>
                  </a:lnTo>
                  <a:lnTo>
                    <a:pt x="25652" y="37340"/>
                  </a:lnTo>
                  <a:lnTo>
                    <a:pt x="30566" y="32854"/>
                  </a:lnTo>
                  <a:lnTo>
                    <a:pt x="33592" y="32241"/>
                  </a:lnTo>
                  <a:lnTo>
                    <a:pt x="35634" y="32077"/>
                  </a:lnTo>
                  <a:lnTo>
                    <a:pt x="37879" y="31968"/>
                  </a:lnTo>
                  <a:lnTo>
                    <a:pt x="42726" y="31847"/>
                  </a:lnTo>
                  <a:lnTo>
                    <a:pt x="97976" y="31750"/>
                  </a:lnTo>
                  <a:lnTo>
                    <a:pt x="99741" y="32632"/>
                  </a:lnTo>
                  <a:lnTo>
                    <a:pt x="100918" y="34102"/>
                  </a:lnTo>
                  <a:lnTo>
                    <a:pt x="101703" y="35964"/>
                  </a:lnTo>
                  <a:lnTo>
                    <a:pt x="104928" y="40384"/>
                  </a:lnTo>
                  <a:lnTo>
                    <a:pt x="107024" y="42798"/>
                  </a:lnTo>
                  <a:lnTo>
                    <a:pt x="109304" y="45289"/>
                  </a:lnTo>
                  <a:lnTo>
                    <a:pt x="114191" y="50408"/>
                  </a:lnTo>
                  <a:lnTo>
                    <a:pt x="115847" y="53008"/>
                  </a:lnTo>
                  <a:lnTo>
                    <a:pt x="116951" y="55624"/>
                  </a:lnTo>
                  <a:lnTo>
                    <a:pt x="117687" y="58249"/>
                  </a:lnTo>
                  <a:lnTo>
                    <a:pt x="119944" y="60882"/>
                  </a:lnTo>
                  <a:lnTo>
                    <a:pt x="123213" y="63518"/>
                  </a:lnTo>
                  <a:lnTo>
                    <a:pt x="127158" y="66158"/>
                  </a:lnTo>
                  <a:lnTo>
                    <a:pt x="129788" y="68800"/>
                  </a:lnTo>
                  <a:lnTo>
                    <a:pt x="131541" y="71443"/>
                  </a:lnTo>
                  <a:lnTo>
                    <a:pt x="132710" y="74087"/>
                  </a:lnTo>
                  <a:lnTo>
                    <a:pt x="133489" y="76731"/>
                  </a:lnTo>
                  <a:lnTo>
                    <a:pt x="134009" y="79377"/>
                  </a:lnTo>
                  <a:lnTo>
                    <a:pt x="134355" y="82023"/>
                  </a:lnTo>
                  <a:lnTo>
                    <a:pt x="134586" y="84667"/>
                  </a:lnTo>
                  <a:lnTo>
                    <a:pt x="134740" y="87313"/>
                  </a:lnTo>
                  <a:lnTo>
                    <a:pt x="134911" y="92604"/>
                  </a:lnTo>
                  <a:lnTo>
                    <a:pt x="134987" y="97896"/>
                  </a:lnTo>
                  <a:lnTo>
                    <a:pt x="134125" y="101424"/>
                  </a:lnTo>
                  <a:lnTo>
                    <a:pt x="132667" y="105539"/>
                  </a:lnTo>
                  <a:lnTo>
                    <a:pt x="130813" y="110047"/>
                  </a:lnTo>
                  <a:lnTo>
                    <a:pt x="128694" y="113934"/>
                  </a:lnTo>
                  <a:lnTo>
                    <a:pt x="126398" y="117408"/>
                  </a:lnTo>
                  <a:lnTo>
                    <a:pt x="120590" y="125106"/>
                  </a:lnTo>
                  <a:lnTo>
                    <a:pt x="117441" y="128510"/>
                  </a:lnTo>
                  <a:lnTo>
                    <a:pt x="115366" y="130652"/>
                  </a:lnTo>
                  <a:lnTo>
                    <a:pt x="112217" y="132963"/>
                  </a:lnTo>
                  <a:lnTo>
                    <a:pt x="108353" y="135386"/>
                  </a:lnTo>
                  <a:lnTo>
                    <a:pt x="104011" y="137882"/>
                  </a:lnTo>
                  <a:lnTo>
                    <a:pt x="100234" y="139547"/>
                  </a:lnTo>
                  <a:lnTo>
                    <a:pt x="96833" y="140656"/>
                  </a:lnTo>
                  <a:lnTo>
                    <a:pt x="93683" y="141396"/>
                  </a:lnTo>
                  <a:lnTo>
                    <a:pt x="89818" y="141889"/>
                  </a:lnTo>
                  <a:lnTo>
                    <a:pt x="85476" y="142218"/>
                  </a:lnTo>
                  <a:lnTo>
                    <a:pt x="80816" y="142437"/>
                  </a:lnTo>
                  <a:lnTo>
                    <a:pt x="76827" y="143464"/>
                  </a:lnTo>
                  <a:lnTo>
                    <a:pt x="73284" y="145032"/>
                  </a:lnTo>
                  <a:lnTo>
                    <a:pt x="70040" y="146959"/>
                  </a:lnTo>
                  <a:lnTo>
                    <a:pt x="66112" y="147362"/>
                  </a:lnTo>
                  <a:lnTo>
                    <a:pt x="61728" y="146748"/>
                  </a:lnTo>
                  <a:lnTo>
                    <a:pt x="57040" y="145457"/>
                  </a:lnTo>
                  <a:lnTo>
                    <a:pt x="52149" y="144597"/>
                  </a:lnTo>
                  <a:lnTo>
                    <a:pt x="47123" y="144023"/>
                  </a:lnTo>
                  <a:lnTo>
                    <a:pt x="42007" y="143640"/>
                  </a:lnTo>
                  <a:lnTo>
                    <a:pt x="37714" y="142503"/>
                  </a:lnTo>
                  <a:lnTo>
                    <a:pt x="33969" y="140863"/>
                  </a:lnTo>
                  <a:lnTo>
                    <a:pt x="30590" y="138888"/>
                  </a:lnTo>
                  <a:lnTo>
                    <a:pt x="26572" y="137571"/>
                  </a:lnTo>
                  <a:lnTo>
                    <a:pt x="22128" y="136694"/>
                  </a:lnTo>
                  <a:lnTo>
                    <a:pt x="17400" y="136108"/>
                  </a:lnTo>
                  <a:lnTo>
                    <a:pt x="14248" y="134836"/>
                  </a:lnTo>
                  <a:lnTo>
                    <a:pt x="12146" y="133106"/>
                  </a:lnTo>
                  <a:lnTo>
                    <a:pt x="10745" y="131070"/>
                  </a:lnTo>
                  <a:lnTo>
                    <a:pt x="8929" y="129714"/>
                  </a:lnTo>
                  <a:lnTo>
                    <a:pt x="6835" y="128809"/>
                  </a:lnTo>
                  <a:lnTo>
                    <a:pt x="4557" y="128206"/>
                  </a:lnTo>
                  <a:lnTo>
                    <a:pt x="3038" y="126922"/>
                  </a:lnTo>
                  <a:lnTo>
                    <a:pt x="2025" y="125184"/>
                  </a:lnTo>
                  <a:lnTo>
                    <a:pt x="0" y="1190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"/>
            <p:cNvSpPr/>
            <p:nvPr/>
          </p:nvSpPr>
          <p:spPr>
            <a:xfrm>
              <a:off x="1052802" y="5302250"/>
              <a:ext cx="87377" cy="7939"/>
            </a:xfrm>
            <a:custGeom>
              <a:avLst/>
              <a:gdLst/>
              <a:ahLst/>
              <a:cxnLst/>
              <a:rect l="0" t="0" r="0" b="0"/>
              <a:pathLst>
                <a:path w="87377" h="7939">
                  <a:moveTo>
                    <a:pt x="7936" y="7938"/>
                  </a:moveTo>
                  <a:lnTo>
                    <a:pt x="0" y="7938"/>
                  </a:lnTo>
                  <a:lnTo>
                    <a:pt x="4211" y="3724"/>
                  </a:lnTo>
                  <a:lnTo>
                    <a:pt x="6335" y="2482"/>
                  </a:lnTo>
                  <a:lnTo>
                    <a:pt x="8634" y="1655"/>
                  </a:lnTo>
                  <a:lnTo>
                    <a:pt x="11049" y="1103"/>
                  </a:lnTo>
                  <a:lnTo>
                    <a:pt x="13542" y="735"/>
                  </a:lnTo>
                  <a:lnTo>
                    <a:pt x="16087" y="490"/>
                  </a:lnTo>
                  <a:lnTo>
                    <a:pt x="18666" y="327"/>
                  </a:lnTo>
                  <a:lnTo>
                    <a:pt x="23885" y="145"/>
                  </a:lnTo>
                  <a:lnTo>
                    <a:pt x="34428" y="29"/>
                  </a:lnTo>
                  <a:lnTo>
                    <a:pt x="8737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2"/>
            <p:cNvSpPr/>
            <p:nvPr/>
          </p:nvSpPr>
          <p:spPr>
            <a:xfrm>
              <a:off x="1219618" y="5413375"/>
              <a:ext cx="7945" cy="15876"/>
            </a:xfrm>
            <a:custGeom>
              <a:avLst/>
              <a:gdLst/>
              <a:ahLst/>
              <a:cxnLst/>
              <a:rect l="0" t="0" r="0" b="0"/>
              <a:pathLst>
                <a:path w="7945" h="15876">
                  <a:moveTo>
                    <a:pt x="0" y="0"/>
                  </a:moveTo>
                  <a:lnTo>
                    <a:pt x="0" y="4213"/>
                  </a:lnTo>
                  <a:lnTo>
                    <a:pt x="883" y="5455"/>
                  </a:lnTo>
                  <a:lnTo>
                    <a:pt x="2354" y="6282"/>
                  </a:lnTo>
                  <a:lnTo>
                    <a:pt x="6840" y="7610"/>
                  </a:lnTo>
                  <a:lnTo>
                    <a:pt x="7208" y="8601"/>
                  </a:lnTo>
                  <a:lnTo>
                    <a:pt x="7454" y="10144"/>
                  </a:lnTo>
                  <a:lnTo>
                    <a:pt x="7944" y="15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3"/>
            <p:cNvSpPr/>
            <p:nvPr/>
          </p:nvSpPr>
          <p:spPr>
            <a:xfrm>
              <a:off x="1505603" y="5302250"/>
              <a:ext cx="23833" cy="119064"/>
            </a:xfrm>
            <a:custGeom>
              <a:avLst/>
              <a:gdLst/>
              <a:ahLst/>
              <a:cxnLst/>
              <a:rect l="0" t="0" r="0" b="0"/>
              <a:pathLst>
                <a:path w="23833" h="119064">
                  <a:moveTo>
                    <a:pt x="0" y="0"/>
                  </a:moveTo>
                  <a:lnTo>
                    <a:pt x="0" y="18888"/>
                  </a:lnTo>
                  <a:lnTo>
                    <a:pt x="883" y="21412"/>
                  </a:lnTo>
                  <a:lnTo>
                    <a:pt x="2354" y="23976"/>
                  </a:lnTo>
                  <a:lnTo>
                    <a:pt x="4218" y="26568"/>
                  </a:lnTo>
                  <a:lnTo>
                    <a:pt x="5460" y="29177"/>
                  </a:lnTo>
                  <a:lnTo>
                    <a:pt x="6288" y="31798"/>
                  </a:lnTo>
                  <a:lnTo>
                    <a:pt x="6840" y="34428"/>
                  </a:lnTo>
                  <a:lnTo>
                    <a:pt x="8091" y="37945"/>
                  </a:lnTo>
                  <a:lnTo>
                    <a:pt x="9807" y="42054"/>
                  </a:lnTo>
                  <a:lnTo>
                    <a:pt x="11834" y="46557"/>
                  </a:lnTo>
                  <a:lnTo>
                    <a:pt x="13186" y="50441"/>
                  </a:lnTo>
                  <a:lnTo>
                    <a:pt x="14087" y="53912"/>
                  </a:lnTo>
                  <a:lnTo>
                    <a:pt x="14687" y="57108"/>
                  </a:lnTo>
                  <a:lnTo>
                    <a:pt x="15088" y="61003"/>
                  </a:lnTo>
                  <a:lnTo>
                    <a:pt x="15354" y="65363"/>
                  </a:lnTo>
                  <a:lnTo>
                    <a:pt x="15651" y="74030"/>
                  </a:lnTo>
                  <a:lnTo>
                    <a:pt x="15783" y="80821"/>
                  </a:lnTo>
                  <a:lnTo>
                    <a:pt x="16701" y="84749"/>
                  </a:lnTo>
                  <a:lnTo>
                    <a:pt x="18195" y="89131"/>
                  </a:lnTo>
                  <a:lnTo>
                    <a:pt x="20074" y="93816"/>
                  </a:lnTo>
                  <a:lnTo>
                    <a:pt x="21327" y="97822"/>
                  </a:lnTo>
                  <a:lnTo>
                    <a:pt x="22162" y="101375"/>
                  </a:lnTo>
                  <a:lnTo>
                    <a:pt x="22719" y="104625"/>
                  </a:lnTo>
                  <a:lnTo>
                    <a:pt x="23090" y="107673"/>
                  </a:lnTo>
                  <a:lnTo>
                    <a:pt x="23337" y="110589"/>
                  </a:lnTo>
                  <a:lnTo>
                    <a:pt x="23832" y="1190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4"/>
            <p:cNvSpPr/>
            <p:nvPr/>
          </p:nvSpPr>
          <p:spPr>
            <a:xfrm>
              <a:off x="1489715" y="5246793"/>
              <a:ext cx="190517" cy="174153"/>
            </a:xfrm>
            <a:custGeom>
              <a:avLst/>
              <a:gdLst/>
              <a:ahLst/>
              <a:cxnLst/>
              <a:rect l="0" t="0" r="0" b="0"/>
              <a:pathLst>
                <a:path w="190517" h="174153">
                  <a:moveTo>
                    <a:pt x="0" y="39582"/>
                  </a:moveTo>
                  <a:lnTo>
                    <a:pt x="0" y="32748"/>
                  </a:lnTo>
                  <a:lnTo>
                    <a:pt x="4217" y="27758"/>
                  </a:lnTo>
                  <a:lnTo>
                    <a:pt x="5460" y="25525"/>
                  </a:lnTo>
                  <a:lnTo>
                    <a:pt x="6840" y="20694"/>
                  </a:lnTo>
                  <a:lnTo>
                    <a:pt x="8091" y="19052"/>
                  </a:lnTo>
                  <a:lnTo>
                    <a:pt x="9807" y="17958"/>
                  </a:lnTo>
                  <a:lnTo>
                    <a:pt x="14951" y="15860"/>
                  </a:lnTo>
                  <a:lnTo>
                    <a:pt x="23121" y="11988"/>
                  </a:lnTo>
                  <a:lnTo>
                    <a:pt x="26889" y="10603"/>
                  </a:lnTo>
                  <a:lnTo>
                    <a:pt x="30283" y="9679"/>
                  </a:lnTo>
                  <a:lnTo>
                    <a:pt x="33429" y="9063"/>
                  </a:lnTo>
                  <a:lnTo>
                    <a:pt x="37292" y="7771"/>
                  </a:lnTo>
                  <a:lnTo>
                    <a:pt x="41632" y="6027"/>
                  </a:lnTo>
                  <a:lnTo>
                    <a:pt x="46291" y="3983"/>
                  </a:lnTo>
                  <a:lnTo>
                    <a:pt x="51162" y="2620"/>
                  </a:lnTo>
                  <a:lnTo>
                    <a:pt x="56175" y="1711"/>
                  </a:lnTo>
                  <a:lnTo>
                    <a:pt x="61282" y="1106"/>
                  </a:lnTo>
                  <a:lnTo>
                    <a:pt x="66452" y="702"/>
                  </a:lnTo>
                  <a:lnTo>
                    <a:pt x="71664" y="432"/>
                  </a:lnTo>
                  <a:lnTo>
                    <a:pt x="85080" y="54"/>
                  </a:lnTo>
                  <a:lnTo>
                    <a:pt x="88496" y="0"/>
                  </a:lnTo>
                  <a:lnTo>
                    <a:pt x="92539" y="847"/>
                  </a:lnTo>
                  <a:lnTo>
                    <a:pt x="96999" y="2293"/>
                  </a:lnTo>
                  <a:lnTo>
                    <a:pt x="101739" y="4140"/>
                  </a:lnTo>
                  <a:lnTo>
                    <a:pt x="105781" y="5371"/>
                  </a:lnTo>
                  <a:lnTo>
                    <a:pt x="109358" y="6190"/>
                  </a:lnTo>
                  <a:lnTo>
                    <a:pt x="112625" y="6738"/>
                  </a:lnTo>
                  <a:lnTo>
                    <a:pt x="115687" y="7984"/>
                  </a:lnTo>
                  <a:lnTo>
                    <a:pt x="121442" y="11721"/>
                  </a:lnTo>
                  <a:lnTo>
                    <a:pt x="126942" y="16322"/>
                  </a:lnTo>
                  <a:lnTo>
                    <a:pt x="129644" y="18784"/>
                  </a:lnTo>
                  <a:lnTo>
                    <a:pt x="133211" y="21307"/>
                  </a:lnTo>
                  <a:lnTo>
                    <a:pt x="137354" y="23871"/>
                  </a:lnTo>
                  <a:lnTo>
                    <a:pt x="148254" y="30109"/>
                  </a:lnTo>
                  <a:lnTo>
                    <a:pt x="149148" y="31502"/>
                  </a:lnTo>
                  <a:lnTo>
                    <a:pt x="150142" y="35403"/>
                  </a:lnTo>
                  <a:lnTo>
                    <a:pt x="149524" y="37678"/>
                  </a:lnTo>
                  <a:lnTo>
                    <a:pt x="146484" y="42557"/>
                  </a:lnTo>
                  <a:lnTo>
                    <a:pt x="144438" y="45975"/>
                  </a:lnTo>
                  <a:lnTo>
                    <a:pt x="142191" y="50017"/>
                  </a:lnTo>
                  <a:lnTo>
                    <a:pt x="139810" y="54476"/>
                  </a:lnTo>
                  <a:lnTo>
                    <a:pt x="137340" y="58331"/>
                  </a:lnTo>
                  <a:lnTo>
                    <a:pt x="134811" y="61783"/>
                  </a:lnTo>
                  <a:lnTo>
                    <a:pt x="132242" y="64966"/>
                  </a:lnTo>
                  <a:lnTo>
                    <a:pt x="129647" y="67088"/>
                  </a:lnTo>
                  <a:lnTo>
                    <a:pt x="127034" y="68503"/>
                  </a:lnTo>
                  <a:lnTo>
                    <a:pt x="124410" y="69446"/>
                  </a:lnTo>
                  <a:lnTo>
                    <a:pt x="120895" y="70956"/>
                  </a:lnTo>
                  <a:lnTo>
                    <a:pt x="105942" y="78001"/>
                  </a:lnTo>
                  <a:lnTo>
                    <a:pt x="102105" y="81058"/>
                  </a:lnTo>
                  <a:lnTo>
                    <a:pt x="99846" y="83107"/>
                  </a:lnTo>
                  <a:lnTo>
                    <a:pt x="97458" y="84474"/>
                  </a:lnTo>
                  <a:lnTo>
                    <a:pt x="92450" y="85993"/>
                  </a:lnTo>
                  <a:lnTo>
                    <a:pt x="87424" y="87197"/>
                  </a:lnTo>
                  <a:lnTo>
                    <a:pt x="91613" y="82991"/>
                  </a:lnTo>
                  <a:lnTo>
                    <a:pt x="93734" y="81750"/>
                  </a:lnTo>
                  <a:lnTo>
                    <a:pt x="98445" y="80372"/>
                  </a:lnTo>
                  <a:lnTo>
                    <a:pt x="103481" y="79760"/>
                  </a:lnTo>
                  <a:lnTo>
                    <a:pt x="108661" y="79487"/>
                  </a:lnTo>
                  <a:lnTo>
                    <a:pt x="113906" y="79366"/>
                  </a:lnTo>
                  <a:lnTo>
                    <a:pt x="126038" y="79298"/>
                  </a:lnTo>
                  <a:lnTo>
                    <a:pt x="130807" y="80171"/>
                  </a:lnTo>
                  <a:lnTo>
                    <a:pt x="135751" y="81634"/>
                  </a:lnTo>
                  <a:lnTo>
                    <a:pt x="140813" y="83492"/>
                  </a:lnTo>
                  <a:lnTo>
                    <a:pt x="145953" y="84730"/>
                  </a:lnTo>
                  <a:lnTo>
                    <a:pt x="151145" y="85556"/>
                  </a:lnTo>
                  <a:lnTo>
                    <a:pt x="156372" y="86106"/>
                  </a:lnTo>
                  <a:lnTo>
                    <a:pt x="160739" y="86473"/>
                  </a:lnTo>
                  <a:lnTo>
                    <a:pt x="164533" y="86718"/>
                  </a:lnTo>
                  <a:lnTo>
                    <a:pt x="167945" y="86881"/>
                  </a:lnTo>
                  <a:lnTo>
                    <a:pt x="171102" y="87872"/>
                  </a:lnTo>
                  <a:lnTo>
                    <a:pt x="176964" y="91324"/>
                  </a:lnTo>
                  <a:lnTo>
                    <a:pt x="182512" y="95799"/>
                  </a:lnTo>
                  <a:lnTo>
                    <a:pt x="185227" y="98226"/>
                  </a:lnTo>
                  <a:lnTo>
                    <a:pt x="187037" y="100727"/>
                  </a:lnTo>
                  <a:lnTo>
                    <a:pt x="189048" y="105857"/>
                  </a:lnTo>
                  <a:lnTo>
                    <a:pt x="189584" y="109342"/>
                  </a:lnTo>
                  <a:lnTo>
                    <a:pt x="189942" y="113429"/>
                  </a:lnTo>
                  <a:lnTo>
                    <a:pt x="190339" y="121792"/>
                  </a:lnTo>
                  <a:lnTo>
                    <a:pt x="190516" y="128449"/>
                  </a:lnTo>
                  <a:lnTo>
                    <a:pt x="189680" y="131459"/>
                  </a:lnTo>
                  <a:lnTo>
                    <a:pt x="188241" y="134347"/>
                  </a:lnTo>
                  <a:lnTo>
                    <a:pt x="186398" y="137154"/>
                  </a:lnTo>
                  <a:lnTo>
                    <a:pt x="183404" y="139908"/>
                  </a:lnTo>
                  <a:lnTo>
                    <a:pt x="179643" y="142626"/>
                  </a:lnTo>
                  <a:lnTo>
                    <a:pt x="175370" y="145319"/>
                  </a:lnTo>
                  <a:lnTo>
                    <a:pt x="171639" y="147998"/>
                  </a:lnTo>
                  <a:lnTo>
                    <a:pt x="168269" y="150664"/>
                  </a:lnTo>
                  <a:lnTo>
                    <a:pt x="165140" y="153325"/>
                  </a:lnTo>
                  <a:lnTo>
                    <a:pt x="161288" y="155980"/>
                  </a:lnTo>
                  <a:lnTo>
                    <a:pt x="156955" y="158632"/>
                  </a:lnTo>
                  <a:lnTo>
                    <a:pt x="152301" y="161282"/>
                  </a:lnTo>
                  <a:lnTo>
                    <a:pt x="147433" y="163049"/>
                  </a:lnTo>
                  <a:lnTo>
                    <a:pt x="142422" y="164227"/>
                  </a:lnTo>
                  <a:lnTo>
                    <a:pt x="137316" y="165012"/>
                  </a:lnTo>
                  <a:lnTo>
                    <a:pt x="133030" y="166417"/>
                  </a:lnTo>
                  <a:lnTo>
                    <a:pt x="129289" y="168236"/>
                  </a:lnTo>
                  <a:lnTo>
                    <a:pt x="125913" y="170331"/>
                  </a:lnTo>
                  <a:lnTo>
                    <a:pt x="121897" y="171727"/>
                  </a:lnTo>
                  <a:lnTo>
                    <a:pt x="117454" y="172658"/>
                  </a:lnTo>
                  <a:lnTo>
                    <a:pt x="112727" y="173278"/>
                  </a:lnTo>
                  <a:lnTo>
                    <a:pt x="108693" y="173692"/>
                  </a:lnTo>
                  <a:lnTo>
                    <a:pt x="105121" y="173968"/>
                  </a:lnTo>
                  <a:lnTo>
                    <a:pt x="101857" y="174152"/>
                  </a:lnTo>
                  <a:lnTo>
                    <a:pt x="98798" y="173392"/>
                  </a:lnTo>
                  <a:lnTo>
                    <a:pt x="93046" y="170197"/>
                  </a:lnTo>
                  <a:lnTo>
                    <a:pt x="87547" y="168189"/>
                  </a:lnTo>
                  <a:lnTo>
                    <a:pt x="79440" y="1665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5"/>
            <p:cNvSpPr/>
            <p:nvPr/>
          </p:nvSpPr>
          <p:spPr>
            <a:xfrm>
              <a:off x="1751998" y="5302609"/>
              <a:ext cx="63424" cy="102830"/>
            </a:xfrm>
            <a:custGeom>
              <a:avLst/>
              <a:gdLst/>
              <a:ahLst/>
              <a:cxnLst/>
              <a:rect l="0" t="0" r="0" b="0"/>
              <a:pathLst>
                <a:path w="63424" h="102830">
                  <a:moveTo>
                    <a:pt x="15758" y="55204"/>
                  </a:moveTo>
                  <a:lnTo>
                    <a:pt x="19975" y="55204"/>
                  </a:lnTo>
                  <a:lnTo>
                    <a:pt x="21218" y="54322"/>
                  </a:lnTo>
                  <a:lnTo>
                    <a:pt x="22046" y="52852"/>
                  </a:lnTo>
                  <a:lnTo>
                    <a:pt x="22598" y="50990"/>
                  </a:lnTo>
                  <a:lnTo>
                    <a:pt x="23849" y="49749"/>
                  </a:lnTo>
                  <a:lnTo>
                    <a:pt x="25565" y="48921"/>
                  </a:lnTo>
                  <a:lnTo>
                    <a:pt x="30445" y="47593"/>
                  </a:lnTo>
                  <a:lnTo>
                    <a:pt x="31728" y="46602"/>
                  </a:lnTo>
                  <a:lnTo>
                    <a:pt x="33466" y="45059"/>
                  </a:lnTo>
                  <a:lnTo>
                    <a:pt x="35508" y="43149"/>
                  </a:lnTo>
                  <a:lnTo>
                    <a:pt x="37751" y="41876"/>
                  </a:lnTo>
                  <a:lnTo>
                    <a:pt x="40130" y="41027"/>
                  </a:lnTo>
                  <a:lnTo>
                    <a:pt x="42598" y="40461"/>
                  </a:lnTo>
                  <a:lnTo>
                    <a:pt x="44244" y="39201"/>
                  </a:lnTo>
                  <a:lnTo>
                    <a:pt x="45341" y="37480"/>
                  </a:lnTo>
                  <a:lnTo>
                    <a:pt x="46072" y="35450"/>
                  </a:lnTo>
                  <a:lnTo>
                    <a:pt x="47442" y="34097"/>
                  </a:lnTo>
                  <a:lnTo>
                    <a:pt x="49238" y="33195"/>
                  </a:lnTo>
                  <a:lnTo>
                    <a:pt x="51318" y="32594"/>
                  </a:lnTo>
                  <a:lnTo>
                    <a:pt x="52705" y="31310"/>
                  </a:lnTo>
                  <a:lnTo>
                    <a:pt x="53630" y="29574"/>
                  </a:lnTo>
                  <a:lnTo>
                    <a:pt x="54246" y="27534"/>
                  </a:lnTo>
                  <a:lnTo>
                    <a:pt x="54657" y="25292"/>
                  </a:lnTo>
                  <a:lnTo>
                    <a:pt x="54931" y="22915"/>
                  </a:lnTo>
                  <a:lnTo>
                    <a:pt x="55370" y="16978"/>
                  </a:lnTo>
                  <a:lnTo>
                    <a:pt x="55430" y="13813"/>
                  </a:lnTo>
                  <a:lnTo>
                    <a:pt x="55478" y="853"/>
                  </a:lnTo>
                  <a:lnTo>
                    <a:pt x="54595" y="449"/>
                  </a:lnTo>
                  <a:lnTo>
                    <a:pt x="53125" y="179"/>
                  </a:lnTo>
                  <a:lnTo>
                    <a:pt x="51261" y="0"/>
                  </a:lnTo>
                  <a:lnTo>
                    <a:pt x="49136" y="762"/>
                  </a:lnTo>
                  <a:lnTo>
                    <a:pt x="46837" y="2152"/>
                  </a:lnTo>
                  <a:lnTo>
                    <a:pt x="41022" y="6507"/>
                  </a:lnTo>
                  <a:lnTo>
                    <a:pt x="39662" y="6864"/>
                  </a:lnTo>
                  <a:lnTo>
                    <a:pt x="37873" y="7103"/>
                  </a:lnTo>
                  <a:lnTo>
                    <a:pt x="35798" y="7261"/>
                  </a:lnTo>
                  <a:lnTo>
                    <a:pt x="33531" y="8249"/>
                  </a:lnTo>
                  <a:lnTo>
                    <a:pt x="31138" y="9790"/>
                  </a:lnTo>
                  <a:lnTo>
                    <a:pt x="28659" y="11698"/>
                  </a:lnTo>
                  <a:lnTo>
                    <a:pt x="26124" y="13853"/>
                  </a:lnTo>
                  <a:lnTo>
                    <a:pt x="23552" y="16171"/>
                  </a:lnTo>
                  <a:lnTo>
                    <a:pt x="20954" y="18599"/>
                  </a:lnTo>
                  <a:lnTo>
                    <a:pt x="19222" y="21099"/>
                  </a:lnTo>
                  <a:lnTo>
                    <a:pt x="18067" y="23648"/>
                  </a:lnTo>
                  <a:lnTo>
                    <a:pt x="17298" y="26229"/>
                  </a:lnTo>
                  <a:lnTo>
                    <a:pt x="15902" y="28832"/>
                  </a:lnTo>
                  <a:lnTo>
                    <a:pt x="14089" y="31449"/>
                  </a:lnTo>
                  <a:lnTo>
                    <a:pt x="11997" y="34076"/>
                  </a:lnTo>
                  <a:lnTo>
                    <a:pt x="9720" y="36709"/>
                  </a:lnTo>
                  <a:lnTo>
                    <a:pt x="7320" y="39346"/>
                  </a:lnTo>
                  <a:lnTo>
                    <a:pt x="4837" y="41986"/>
                  </a:lnTo>
                  <a:lnTo>
                    <a:pt x="3181" y="44628"/>
                  </a:lnTo>
                  <a:lnTo>
                    <a:pt x="2077" y="47272"/>
                  </a:lnTo>
                  <a:lnTo>
                    <a:pt x="1342" y="49915"/>
                  </a:lnTo>
                  <a:lnTo>
                    <a:pt x="851" y="52560"/>
                  </a:lnTo>
                  <a:lnTo>
                    <a:pt x="524" y="55206"/>
                  </a:lnTo>
                  <a:lnTo>
                    <a:pt x="306" y="57851"/>
                  </a:lnTo>
                  <a:lnTo>
                    <a:pt x="161" y="60496"/>
                  </a:lnTo>
                  <a:lnTo>
                    <a:pt x="0" y="65787"/>
                  </a:lnTo>
                  <a:lnTo>
                    <a:pt x="839" y="68433"/>
                  </a:lnTo>
                  <a:lnTo>
                    <a:pt x="2282" y="71079"/>
                  </a:lnTo>
                  <a:lnTo>
                    <a:pt x="4126" y="73724"/>
                  </a:lnTo>
                  <a:lnTo>
                    <a:pt x="6238" y="76370"/>
                  </a:lnTo>
                  <a:lnTo>
                    <a:pt x="8529" y="79016"/>
                  </a:lnTo>
                  <a:lnTo>
                    <a:pt x="10939" y="81662"/>
                  </a:lnTo>
                  <a:lnTo>
                    <a:pt x="12545" y="84308"/>
                  </a:lnTo>
                  <a:lnTo>
                    <a:pt x="13616" y="86954"/>
                  </a:lnTo>
                  <a:lnTo>
                    <a:pt x="14330" y="89599"/>
                  </a:lnTo>
                  <a:lnTo>
                    <a:pt x="15689" y="91363"/>
                  </a:lnTo>
                  <a:lnTo>
                    <a:pt x="17478" y="92540"/>
                  </a:lnTo>
                  <a:lnTo>
                    <a:pt x="19552" y="93324"/>
                  </a:lnTo>
                  <a:lnTo>
                    <a:pt x="21819" y="93846"/>
                  </a:lnTo>
                  <a:lnTo>
                    <a:pt x="24212" y="94195"/>
                  </a:lnTo>
                  <a:lnTo>
                    <a:pt x="26690" y="94426"/>
                  </a:lnTo>
                  <a:lnTo>
                    <a:pt x="30108" y="94582"/>
                  </a:lnTo>
                  <a:lnTo>
                    <a:pt x="38612" y="94753"/>
                  </a:lnTo>
                  <a:lnTo>
                    <a:pt x="42469" y="95681"/>
                  </a:lnTo>
                  <a:lnTo>
                    <a:pt x="45923" y="97182"/>
                  </a:lnTo>
                  <a:lnTo>
                    <a:pt x="49108" y="99064"/>
                  </a:lnTo>
                  <a:lnTo>
                    <a:pt x="52114" y="100319"/>
                  </a:lnTo>
                  <a:lnTo>
                    <a:pt x="55001" y="101156"/>
                  </a:lnTo>
                  <a:lnTo>
                    <a:pt x="63423" y="1028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6"/>
            <p:cNvSpPr/>
            <p:nvPr/>
          </p:nvSpPr>
          <p:spPr>
            <a:xfrm>
              <a:off x="2109350" y="5318163"/>
              <a:ext cx="135049" cy="126854"/>
            </a:xfrm>
            <a:custGeom>
              <a:avLst/>
              <a:gdLst/>
              <a:ahLst/>
              <a:cxnLst/>
              <a:rect l="0" t="0" r="0" b="0"/>
              <a:pathLst>
                <a:path w="135049" h="126854">
                  <a:moveTo>
                    <a:pt x="0" y="39650"/>
                  </a:moveTo>
                  <a:lnTo>
                    <a:pt x="7617" y="39650"/>
                  </a:lnTo>
                  <a:lnTo>
                    <a:pt x="10152" y="42001"/>
                  </a:lnTo>
                  <a:lnTo>
                    <a:pt x="18972" y="50697"/>
                  </a:lnTo>
                  <a:lnTo>
                    <a:pt x="20592" y="53188"/>
                  </a:lnTo>
                  <a:lnTo>
                    <a:pt x="21672" y="55731"/>
                  </a:lnTo>
                  <a:lnTo>
                    <a:pt x="22392" y="58308"/>
                  </a:lnTo>
                  <a:lnTo>
                    <a:pt x="23755" y="60908"/>
                  </a:lnTo>
                  <a:lnTo>
                    <a:pt x="25546" y="63523"/>
                  </a:lnTo>
                  <a:lnTo>
                    <a:pt x="27623" y="66149"/>
                  </a:lnTo>
                  <a:lnTo>
                    <a:pt x="29007" y="69663"/>
                  </a:lnTo>
                  <a:lnTo>
                    <a:pt x="29930" y="73770"/>
                  </a:lnTo>
                  <a:lnTo>
                    <a:pt x="30546" y="78271"/>
                  </a:lnTo>
                  <a:lnTo>
                    <a:pt x="31838" y="82154"/>
                  </a:lnTo>
                  <a:lnTo>
                    <a:pt x="33583" y="85625"/>
                  </a:lnTo>
                  <a:lnTo>
                    <a:pt x="35629" y="88821"/>
                  </a:lnTo>
                  <a:lnTo>
                    <a:pt x="36992" y="91833"/>
                  </a:lnTo>
                  <a:lnTo>
                    <a:pt x="37902" y="94723"/>
                  </a:lnTo>
                  <a:lnTo>
                    <a:pt x="38508" y="97532"/>
                  </a:lnTo>
                  <a:lnTo>
                    <a:pt x="38912" y="100286"/>
                  </a:lnTo>
                  <a:lnTo>
                    <a:pt x="39181" y="103005"/>
                  </a:lnTo>
                  <a:lnTo>
                    <a:pt x="39361" y="105699"/>
                  </a:lnTo>
                  <a:lnTo>
                    <a:pt x="39480" y="108377"/>
                  </a:lnTo>
                  <a:lnTo>
                    <a:pt x="39689" y="117448"/>
                  </a:lnTo>
                  <a:lnTo>
                    <a:pt x="42060" y="120676"/>
                  </a:lnTo>
                  <a:lnTo>
                    <a:pt x="47567" y="126853"/>
                  </a:lnTo>
                  <a:lnTo>
                    <a:pt x="47621" y="124562"/>
                  </a:lnTo>
                  <a:lnTo>
                    <a:pt x="47656" y="120119"/>
                  </a:lnTo>
                  <a:lnTo>
                    <a:pt x="45307" y="117159"/>
                  </a:lnTo>
                  <a:lnTo>
                    <a:pt x="43444" y="115135"/>
                  </a:lnTo>
                  <a:lnTo>
                    <a:pt x="42203" y="112904"/>
                  </a:lnTo>
                  <a:lnTo>
                    <a:pt x="41376" y="110534"/>
                  </a:lnTo>
                  <a:lnTo>
                    <a:pt x="40824" y="108073"/>
                  </a:lnTo>
                  <a:lnTo>
                    <a:pt x="40456" y="104668"/>
                  </a:lnTo>
                  <a:lnTo>
                    <a:pt x="40210" y="100634"/>
                  </a:lnTo>
                  <a:lnTo>
                    <a:pt x="40047" y="96181"/>
                  </a:lnTo>
                  <a:lnTo>
                    <a:pt x="39055" y="92330"/>
                  </a:lnTo>
                  <a:lnTo>
                    <a:pt x="37512" y="88881"/>
                  </a:lnTo>
                  <a:lnTo>
                    <a:pt x="35600" y="85699"/>
                  </a:lnTo>
                  <a:lnTo>
                    <a:pt x="34325" y="82697"/>
                  </a:lnTo>
                  <a:lnTo>
                    <a:pt x="33476" y="79813"/>
                  </a:lnTo>
                  <a:lnTo>
                    <a:pt x="32909" y="77008"/>
                  </a:lnTo>
                  <a:lnTo>
                    <a:pt x="32531" y="73375"/>
                  </a:lnTo>
                  <a:lnTo>
                    <a:pt x="32280" y="69188"/>
                  </a:lnTo>
                  <a:lnTo>
                    <a:pt x="32000" y="60716"/>
                  </a:lnTo>
                  <a:lnTo>
                    <a:pt x="31820" y="48089"/>
                  </a:lnTo>
                  <a:lnTo>
                    <a:pt x="31777" y="17741"/>
                  </a:lnTo>
                  <a:lnTo>
                    <a:pt x="34130" y="14331"/>
                  </a:lnTo>
                  <a:lnTo>
                    <a:pt x="35993" y="12187"/>
                  </a:lnTo>
                  <a:lnTo>
                    <a:pt x="38118" y="9876"/>
                  </a:lnTo>
                  <a:lnTo>
                    <a:pt x="42833" y="4956"/>
                  </a:lnTo>
                  <a:lnTo>
                    <a:pt x="46209" y="3291"/>
                  </a:lnTo>
                  <a:lnTo>
                    <a:pt x="50225" y="2181"/>
                  </a:lnTo>
                  <a:lnTo>
                    <a:pt x="54668" y="1441"/>
                  </a:lnTo>
                  <a:lnTo>
                    <a:pt x="58511" y="948"/>
                  </a:lnTo>
                  <a:lnTo>
                    <a:pt x="61957" y="620"/>
                  </a:lnTo>
                  <a:lnTo>
                    <a:pt x="65137" y="401"/>
                  </a:lnTo>
                  <a:lnTo>
                    <a:pt x="69022" y="254"/>
                  </a:lnTo>
                  <a:lnTo>
                    <a:pt x="82924" y="49"/>
                  </a:lnTo>
                  <a:lnTo>
                    <a:pt x="93052" y="0"/>
                  </a:lnTo>
                  <a:lnTo>
                    <a:pt x="97341" y="869"/>
                  </a:lnTo>
                  <a:lnTo>
                    <a:pt x="101083" y="2331"/>
                  </a:lnTo>
                  <a:lnTo>
                    <a:pt x="104461" y="4187"/>
                  </a:lnTo>
                  <a:lnTo>
                    <a:pt x="108478" y="5424"/>
                  </a:lnTo>
                  <a:lnTo>
                    <a:pt x="112922" y="6250"/>
                  </a:lnTo>
                  <a:lnTo>
                    <a:pt x="117649" y="6800"/>
                  </a:lnTo>
                  <a:lnTo>
                    <a:pt x="121684" y="7166"/>
                  </a:lnTo>
                  <a:lnTo>
                    <a:pt x="125256" y="7411"/>
                  </a:lnTo>
                  <a:lnTo>
                    <a:pt x="135048" y="7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7"/>
            <p:cNvSpPr/>
            <p:nvPr/>
          </p:nvSpPr>
          <p:spPr>
            <a:xfrm>
              <a:off x="2324282" y="5318232"/>
              <a:ext cx="71054" cy="103082"/>
            </a:xfrm>
            <a:custGeom>
              <a:avLst/>
              <a:gdLst/>
              <a:ahLst/>
              <a:cxnLst/>
              <a:rect l="0" t="0" r="0" b="0"/>
              <a:pathLst>
                <a:path w="71054" h="103082">
                  <a:moveTo>
                    <a:pt x="15445" y="47518"/>
                  </a:moveTo>
                  <a:lnTo>
                    <a:pt x="19662" y="43305"/>
                  </a:lnTo>
                  <a:lnTo>
                    <a:pt x="21787" y="42063"/>
                  </a:lnTo>
                  <a:lnTo>
                    <a:pt x="24086" y="41236"/>
                  </a:lnTo>
                  <a:lnTo>
                    <a:pt x="29901" y="39908"/>
                  </a:lnTo>
                  <a:lnTo>
                    <a:pt x="31261" y="38917"/>
                  </a:lnTo>
                  <a:lnTo>
                    <a:pt x="33050" y="37374"/>
                  </a:lnTo>
                  <a:lnTo>
                    <a:pt x="35126" y="35464"/>
                  </a:lnTo>
                  <a:lnTo>
                    <a:pt x="37392" y="34190"/>
                  </a:lnTo>
                  <a:lnTo>
                    <a:pt x="39786" y="33341"/>
                  </a:lnTo>
                  <a:lnTo>
                    <a:pt x="42264" y="32775"/>
                  </a:lnTo>
                  <a:lnTo>
                    <a:pt x="44799" y="31516"/>
                  </a:lnTo>
                  <a:lnTo>
                    <a:pt x="47372" y="29795"/>
                  </a:lnTo>
                  <a:lnTo>
                    <a:pt x="49969" y="27765"/>
                  </a:lnTo>
                  <a:lnTo>
                    <a:pt x="52584" y="25530"/>
                  </a:lnTo>
                  <a:lnTo>
                    <a:pt x="55210" y="23158"/>
                  </a:lnTo>
                  <a:lnTo>
                    <a:pt x="61549" y="17228"/>
                  </a:lnTo>
                  <a:lnTo>
                    <a:pt x="69812" y="9062"/>
                  </a:lnTo>
                  <a:lnTo>
                    <a:pt x="70225" y="7770"/>
                  </a:lnTo>
                  <a:lnTo>
                    <a:pt x="70501" y="6026"/>
                  </a:lnTo>
                  <a:lnTo>
                    <a:pt x="70944" y="1105"/>
                  </a:lnTo>
                  <a:lnTo>
                    <a:pt x="70098" y="701"/>
                  </a:lnTo>
                  <a:lnTo>
                    <a:pt x="68651" y="431"/>
                  </a:lnTo>
                  <a:lnTo>
                    <a:pt x="66803" y="252"/>
                  </a:lnTo>
                  <a:lnTo>
                    <a:pt x="64689" y="133"/>
                  </a:lnTo>
                  <a:lnTo>
                    <a:pt x="59986" y="0"/>
                  </a:lnTo>
                  <a:lnTo>
                    <a:pt x="58379" y="846"/>
                  </a:lnTo>
                  <a:lnTo>
                    <a:pt x="57308" y="2292"/>
                  </a:lnTo>
                  <a:lnTo>
                    <a:pt x="56594" y="4139"/>
                  </a:lnTo>
                  <a:lnTo>
                    <a:pt x="55235" y="5369"/>
                  </a:lnTo>
                  <a:lnTo>
                    <a:pt x="53446" y="6189"/>
                  </a:lnTo>
                  <a:lnTo>
                    <a:pt x="51371" y="6737"/>
                  </a:lnTo>
                  <a:lnTo>
                    <a:pt x="48222" y="7984"/>
                  </a:lnTo>
                  <a:lnTo>
                    <a:pt x="44358" y="9697"/>
                  </a:lnTo>
                  <a:lnTo>
                    <a:pt x="33906" y="14569"/>
                  </a:lnTo>
                  <a:lnTo>
                    <a:pt x="31283" y="16732"/>
                  </a:lnTo>
                  <a:lnTo>
                    <a:pt x="27769" y="19939"/>
                  </a:lnTo>
                  <a:lnTo>
                    <a:pt x="23661" y="23840"/>
                  </a:lnTo>
                  <a:lnTo>
                    <a:pt x="20922" y="27323"/>
                  </a:lnTo>
                  <a:lnTo>
                    <a:pt x="19096" y="30527"/>
                  </a:lnTo>
                  <a:lnTo>
                    <a:pt x="17879" y="33545"/>
                  </a:lnTo>
                  <a:lnTo>
                    <a:pt x="16185" y="36439"/>
                  </a:lnTo>
                  <a:lnTo>
                    <a:pt x="14173" y="39250"/>
                  </a:lnTo>
                  <a:lnTo>
                    <a:pt x="11949" y="42006"/>
                  </a:lnTo>
                  <a:lnTo>
                    <a:pt x="9583" y="44726"/>
                  </a:lnTo>
                  <a:lnTo>
                    <a:pt x="7124" y="47420"/>
                  </a:lnTo>
                  <a:lnTo>
                    <a:pt x="4601" y="50098"/>
                  </a:lnTo>
                  <a:lnTo>
                    <a:pt x="2920" y="52767"/>
                  </a:lnTo>
                  <a:lnTo>
                    <a:pt x="1798" y="55427"/>
                  </a:lnTo>
                  <a:lnTo>
                    <a:pt x="1051" y="58082"/>
                  </a:lnTo>
                  <a:lnTo>
                    <a:pt x="553" y="60734"/>
                  </a:lnTo>
                  <a:lnTo>
                    <a:pt x="221" y="63384"/>
                  </a:lnTo>
                  <a:lnTo>
                    <a:pt x="0" y="66033"/>
                  </a:lnTo>
                  <a:lnTo>
                    <a:pt x="735" y="68681"/>
                  </a:lnTo>
                  <a:lnTo>
                    <a:pt x="2107" y="71328"/>
                  </a:lnTo>
                  <a:lnTo>
                    <a:pt x="3905" y="73975"/>
                  </a:lnTo>
                  <a:lnTo>
                    <a:pt x="5104" y="76621"/>
                  </a:lnTo>
                  <a:lnTo>
                    <a:pt x="5902" y="79267"/>
                  </a:lnTo>
                  <a:lnTo>
                    <a:pt x="6435" y="81914"/>
                  </a:lnTo>
                  <a:lnTo>
                    <a:pt x="7673" y="83677"/>
                  </a:lnTo>
                  <a:lnTo>
                    <a:pt x="9381" y="84854"/>
                  </a:lnTo>
                  <a:lnTo>
                    <a:pt x="11402" y="85637"/>
                  </a:lnTo>
                  <a:lnTo>
                    <a:pt x="13632" y="87043"/>
                  </a:lnTo>
                  <a:lnTo>
                    <a:pt x="16002" y="88861"/>
                  </a:lnTo>
                  <a:lnTo>
                    <a:pt x="18464" y="90955"/>
                  </a:lnTo>
                  <a:lnTo>
                    <a:pt x="21871" y="93233"/>
                  </a:lnTo>
                  <a:lnTo>
                    <a:pt x="25908" y="95633"/>
                  </a:lnTo>
                  <a:lnTo>
                    <a:pt x="30364" y="98116"/>
                  </a:lnTo>
                  <a:lnTo>
                    <a:pt x="35100" y="99771"/>
                  </a:lnTo>
                  <a:lnTo>
                    <a:pt x="40023" y="100874"/>
                  </a:lnTo>
                  <a:lnTo>
                    <a:pt x="45070" y="101610"/>
                  </a:lnTo>
                  <a:lnTo>
                    <a:pt x="50200" y="102100"/>
                  </a:lnTo>
                  <a:lnTo>
                    <a:pt x="55386" y="102427"/>
                  </a:lnTo>
                  <a:lnTo>
                    <a:pt x="71053" y="1030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8"/>
            <p:cNvSpPr/>
            <p:nvPr/>
          </p:nvSpPr>
          <p:spPr>
            <a:xfrm>
              <a:off x="2482828" y="5341940"/>
              <a:ext cx="103165" cy="111124"/>
            </a:xfrm>
            <a:custGeom>
              <a:avLst/>
              <a:gdLst/>
              <a:ahLst/>
              <a:cxnLst/>
              <a:rect l="0" t="0" r="0" b="0"/>
              <a:pathLst>
                <a:path w="103165" h="111124">
                  <a:moveTo>
                    <a:pt x="39611" y="7935"/>
                  </a:moveTo>
                  <a:lnTo>
                    <a:pt x="39611" y="6"/>
                  </a:lnTo>
                  <a:lnTo>
                    <a:pt x="35394" y="0"/>
                  </a:lnTo>
                  <a:lnTo>
                    <a:pt x="34152" y="881"/>
                  </a:lnTo>
                  <a:lnTo>
                    <a:pt x="33324" y="2351"/>
                  </a:lnTo>
                  <a:lnTo>
                    <a:pt x="32772" y="4212"/>
                  </a:lnTo>
                  <a:lnTo>
                    <a:pt x="31521" y="5453"/>
                  </a:lnTo>
                  <a:lnTo>
                    <a:pt x="29804" y="6281"/>
                  </a:lnTo>
                  <a:lnTo>
                    <a:pt x="27777" y="6832"/>
                  </a:lnTo>
                  <a:lnTo>
                    <a:pt x="25543" y="8082"/>
                  </a:lnTo>
                  <a:lnTo>
                    <a:pt x="23172" y="9797"/>
                  </a:lnTo>
                  <a:lnTo>
                    <a:pt x="20707" y="11822"/>
                  </a:lnTo>
                  <a:lnTo>
                    <a:pt x="18182" y="14054"/>
                  </a:lnTo>
                  <a:lnTo>
                    <a:pt x="13022" y="18886"/>
                  </a:lnTo>
                  <a:lnTo>
                    <a:pt x="11293" y="21409"/>
                  </a:lnTo>
                  <a:lnTo>
                    <a:pt x="10141" y="23974"/>
                  </a:lnTo>
                  <a:lnTo>
                    <a:pt x="9372" y="26565"/>
                  </a:lnTo>
                  <a:lnTo>
                    <a:pt x="7977" y="30057"/>
                  </a:lnTo>
                  <a:lnTo>
                    <a:pt x="6164" y="34148"/>
                  </a:lnTo>
                  <a:lnTo>
                    <a:pt x="4073" y="38640"/>
                  </a:lnTo>
                  <a:lnTo>
                    <a:pt x="2679" y="42516"/>
                  </a:lnTo>
                  <a:lnTo>
                    <a:pt x="1750" y="45982"/>
                  </a:lnTo>
                  <a:lnTo>
                    <a:pt x="1130" y="49175"/>
                  </a:lnTo>
                  <a:lnTo>
                    <a:pt x="717" y="52185"/>
                  </a:lnTo>
                  <a:lnTo>
                    <a:pt x="442" y="55074"/>
                  </a:lnTo>
                  <a:lnTo>
                    <a:pt x="258" y="57882"/>
                  </a:lnTo>
                  <a:lnTo>
                    <a:pt x="136" y="60636"/>
                  </a:lnTo>
                  <a:lnTo>
                    <a:pt x="0" y="66047"/>
                  </a:lnTo>
                  <a:lnTo>
                    <a:pt x="846" y="68725"/>
                  </a:lnTo>
                  <a:lnTo>
                    <a:pt x="2293" y="71392"/>
                  </a:lnTo>
                  <a:lnTo>
                    <a:pt x="4141" y="74053"/>
                  </a:lnTo>
                  <a:lnTo>
                    <a:pt x="5372" y="76708"/>
                  </a:lnTo>
                  <a:lnTo>
                    <a:pt x="6193" y="79360"/>
                  </a:lnTo>
                  <a:lnTo>
                    <a:pt x="6740" y="82010"/>
                  </a:lnTo>
                  <a:lnTo>
                    <a:pt x="7988" y="83777"/>
                  </a:lnTo>
                  <a:lnTo>
                    <a:pt x="9702" y="84955"/>
                  </a:lnTo>
                  <a:lnTo>
                    <a:pt x="11728" y="85740"/>
                  </a:lnTo>
                  <a:lnTo>
                    <a:pt x="13961" y="87145"/>
                  </a:lnTo>
                  <a:lnTo>
                    <a:pt x="16332" y="88964"/>
                  </a:lnTo>
                  <a:lnTo>
                    <a:pt x="18796" y="91059"/>
                  </a:lnTo>
                  <a:lnTo>
                    <a:pt x="21321" y="92455"/>
                  </a:lnTo>
                  <a:lnTo>
                    <a:pt x="23887" y="93386"/>
                  </a:lnTo>
                  <a:lnTo>
                    <a:pt x="26481" y="94006"/>
                  </a:lnTo>
                  <a:lnTo>
                    <a:pt x="29092" y="94420"/>
                  </a:lnTo>
                  <a:lnTo>
                    <a:pt x="31716" y="94696"/>
                  </a:lnTo>
                  <a:lnTo>
                    <a:pt x="34348" y="94880"/>
                  </a:lnTo>
                  <a:lnTo>
                    <a:pt x="36985" y="94120"/>
                  </a:lnTo>
                  <a:lnTo>
                    <a:pt x="39626" y="92733"/>
                  </a:lnTo>
                  <a:lnTo>
                    <a:pt x="42269" y="90925"/>
                  </a:lnTo>
                  <a:lnTo>
                    <a:pt x="44914" y="89720"/>
                  </a:lnTo>
                  <a:lnTo>
                    <a:pt x="47560" y="88917"/>
                  </a:lnTo>
                  <a:lnTo>
                    <a:pt x="50207" y="88382"/>
                  </a:lnTo>
                  <a:lnTo>
                    <a:pt x="53736" y="87143"/>
                  </a:lnTo>
                  <a:lnTo>
                    <a:pt x="57855" y="85435"/>
                  </a:lnTo>
                  <a:lnTo>
                    <a:pt x="68715" y="80570"/>
                  </a:lnTo>
                  <a:lnTo>
                    <a:pt x="70488" y="78407"/>
                  </a:lnTo>
                  <a:lnTo>
                    <a:pt x="72553" y="75201"/>
                  </a:lnTo>
                  <a:lnTo>
                    <a:pt x="74813" y="71300"/>
                  </a:lnTo>
                  <a:lnTo>
                    <a:pt x="76319" y="67817"/>
                  </a:lnTo>
                  <a:lnTo>
                    <a:pt x="77323" y="64613"/>
                  </a:lnTo>
                  <a:lnTo>
                    <a:pt x="77993" y="61596"/>
                  </a:lnTo>
                  <a:lnTo>
                    <a:pt x="78439" y="58702"/>
                  </a:lnTo>
                  <a:lnTo>
                    <a:pt x="78737" y="55891"/>
                  </a:lnTo>
                  <a:lnTo>
                    <a:pt x="78935" y="53135"/>
                  </a:lnTo>
                  <a:lnTo>
                    <a:pt x="79067" y="50416"/>
                  </a:lnTo>
                  <a:lnTo>
                    <a:pt x="79214" y="45042"/>
                  </a:lnTo>
                  <a:lnTo>
                    <a:pt x="78371" y="42375"/>
                  </a:lnTo>
                  <a:lnTo>
                    <a:pt x="76926" y="39714"/>
                  </a:lnTo>
                  <a:lnTo>
                    <a:pt x="75080" y="37059"/>
                  </a:lnTo>
                  <a:lnTo>
                    <a:pt x="73849" y="34407"/>
                  </a:lnTo>
                  <a:lnTo>
                    <a:pt x="73029" y="31756"/>
                  </a:lnTo>
                  <a:lnTo>
                    <a:pt x="72482" y="29108"/>
                  </a:lnTo>
                  <a:lnTo>
                    <a:pt x="71235" y="26460"/>
                  </a:lnTo>
                  <a:lnTo>
                    <a:pt x="69520" y="23813"/>
                  </a:lnTo>
                  <a:lnTo>
                    <a:pt x="64644" y="17441"/>
                  </a:lnTo>
                  <a:lnTo>
                    <a:pt x="63361" y="16918"/>
                  </a:lnTo>
                  <a:lnTo>
                    <a:pt x="61623" y="16570"/>
                  </a:lnTo>
                  <a:lnTo>
                    <a:pt x="56709" y="16010"/>
                  </a:lnTo>
                  <a:lnTo>
                    <a:pt x="53683" y="15934"/>
                  </a:lnTo>
                  <a:lnTo>
                    <a:pt x="47662" y="15874"/>
                  </a:lnTo>
                  <a:lnTo>
                    <a:pt x="47603" y="18225"/>
                  </a:lnTo>
                  <a:lnTo>
                    <a:pt x="47587" y="20087"/>
                  </a:lnTo>
                  <a:lnTo>
                    <a:pt x="48459" y="22210"/>
                  </a:lnTo>
                  <a:lnTo>
                    <a:pt x="49924" y="24507"/>
                  </a:lnTo>
                  <a:lnTo>
                    <a:pt x="51782" y="26921"/>
                  </a:lnTo>
                  <a:lnTo>
                    <a:pt x="53021" y="29411"/>
                  </a:lnTo>
                  <a:lnTo>
                    <a:pt x="53847" y="31954"/>
                  </a:lnTo>
                  <a:lnTo>
                    <a:pt x="54398" y="34531"/>
                  </a:lnTo>
                  <a:lnTo>
                    <a:pt x="55648" y="37131"/>
                  </a:lnTo>
                  <a:lnTo>
                    <a:pt x="57364" y="39746"/>
                  </a:lnTo>
                  <a:lnTo>
                    <a:pt x="59390" y="42372"/>
                  </a:lnTo>
                  <a:lnTo>
                    <a:pt x="61624" y="45004"/>
                  </a:lnTo>
                  <a:lnTo>
                    <a:pt x="63996" y="47641"/>
                  </a:lnTo>
                  <a:lnTo>
                    <a:pt x="66460" y="50280"/>
                  </a:lnTo>
                  <a:lnTo>
                    <a:pt x="68985" y="53805"/>
                  </a:lnTo>
                  <a:lnTo>
                    <a:pt x="71552" y="57918"/>
                  </a:lnTo>
                  <a:lnTo>
                    <a:pt x="74145" y="62424"/>
                  </a:lnTo>
                  <a:lnTo>
                    <a:pt x="76756" y="66309"/>
                  </a:lnTo>
                  <a:lnTo>
                    <a:pt x="79381" y="69782"/>
                  </a:lnTo>
                  <a:lnTo>
                    <a:pt x="82012" y="72979"/>
                  </a:lnTo>
                  <a:lnTo>
                    <a:pt x="84649" y="76874"/>
                  </a:lnTo>
                  <a:lnTo>
                    <a:pt x="87290" y="81235"/>
                  </a:lnTo>
                  <a:lnTo>
                    <a:pt x="89934" y="85906"/>
                  </a:lnTo>
                  <a:lnTo>
                    <a:pt x="91696" y="89902"/>
                  </a:lnTo>
                  <a:lnTo>
                    <a:pt x="92870" y="93448"/>
                  </a:lnTo>
                  <a:lnTo>
                    <a:pt x="93653" y="96694"/>
                  </a:lnTo>
                  <a:lnTo>
                    <a:pt x="95058" y="98858"/>
                  </a:lnTo>
                  <a:lnTo>
                    <a:pt x="96877" y="100300"/>
                  </a:lnTo>
                  <a:lnTo>
                    <a:pt x="98973" y="101262"/>
                  </a:lnTo>
                  <a:lnTo>
                    <a:pt x="100370" y="102785"/>
                  </a:lnTo>
                  <a:lnTo>
                    <a:pt x="101301" y="104682"/>
                  </a:lnTo>
                  <a:lnTo>
                    <a:pt x="103164" y="1111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9"/>
            <p:cNvSpPr/>
            <p:nvPr/>
          </p:nvSpPr>
          <p:spPr>
            <a:xfrm>
              <a:off x="2661167" y="5254625"/>
              <a:ext cx="115482" cy="190468"/>
            </a:xfrm>
            <a:custGeom>
              <a:avLst/>
              <a:gdLst/>
              <a:ahLst/>
              <a:cxnLst/>
              <a:rect l="0" t="0" r="0" b="0"/>
              <a:pathLst>
                <a:path w="115482" h="190468">
                  <a:moveTo>
                    <a:pt x="67817" y="0"/>
                  </a:moveTo>
                  <a:lnTo>
                    <a:pt x="67817" y="4214"/>
                  </a:lnTo>
                  <a:lnTo>
                    <a:pt x="68700" y="6337"/>
                  </a:lnTo>
                  <a:lnTo>
                    <a:pt x="72035" y="11048"/>
                  </a:lnTo>
                  <a:lnTo>
                    <a:pt x="74657" y="14445"/>
                  </a:lnTo>
                  <a:lnTo>
                    <a:pt x="75271" y="19943"/>
                  </a:lnTo>
                  <a:lnTo>
                    <a:pt x="75434" y="23879"/>
                  </a:lnTo>
                  <a:lnTo>
                    <a:pt x="75616" y="32955"/>
                  </a:lnTo>
                  <a:lnTo>
                    <a:pt x="75664" y="37845"/>
                  </a:lnTo>
                  <a:lnTo>
                    <a:pt x="76579" y="42869"/>
                  </a:lnTo>
                  <a:lnTo>
                    <a:pt x="78072" y="47982"/>
                  </a:lnTo>
                  <a:lnTo>
                    <a:pt x="79950" y="53155"/>
                  </a:lnTo>
                  <a:lnTo>
                    <a:pt x="81202" y="58367"/>
                  </a:lnTo>
                  <a:lnTo>
                    <a:pt x="82036" y="63607"/>
                  </a:lnTo>
                  <a:lnTo>
                    <a:pt x="82592" y="68862"/>
                  </a:lnTo>
                  <a:lnTo>
                    <a:pt x="82964" y="74131"/>
                  </a:lnTo>
                  <a:lnTo>
                    <a:pt x="83211" y="79407"/>
                  </a:lnTo>
                  <a:lnTo>
                    <a:pt x="83485" y="89972"/>
                  </a:lnTo>
                  <a:lnTo>
                    <a:pt x="83697" y="132292"/>
                  </a:lnTo>
                  <a:lnTo>
                    <a:pt x="84582" y="136702"/>
                  </a:lnTo>
                  <a:lnTo>
                    <a:pt x="86055" y="140524"/>
                  </a:lnTo>
                  <a:lnTo>
                    <a:pt x="87920" y="143953"/>
                  </a:lnTo>
                  <a:lnTo>
                    <a:pt x="89163" y="147122"/>
                  </a:lnTo>
                  <a:lnTo>
                    <a:pt x="90544" y="152994"/>
                  </a:lnTo>
                  <a:lnTo>
                    <a:pt x="91431" y="158495"/>
                  </a:lnTo>
                  <a:lnTo>
                    <a:pt x="91585" y="163868"/>
                  </a:lnTo>
                  <a:lnTo>
                    <a:pt x="91620" y="165434"/>
                  </a:lnTo>
                  <a:lnTo>
                    <a:pt x="91644" y="160103"/>
                  </a:lnTo>
                  <a:lnTo>
                    <a:pt x="91649" y="124580"/>
                  </a:lnTo>
                  <a:lnTo>
                    <a:pt x="90767" y="121859"/>
                  </a:lnTo>
                  <a:lnTo>
                    <a:pt x="87432" y="116484"/>
                  </a:lnTo>
                  <a:lnTo>
                    <a:pt x="85307" y="113815"/>
                  </a:lnTo>
                  <a:lnTo>
                    <a:pt x="83008" y="111155"/>
                  </a:lnTo>
                  <a:lnTo>
                    <a:pt x="80593" y="108500"/>
                  </a:lnTo>
                  <a:lnTo>
                    <a:pt x="75555" y="103196"/>
                  </a:lnTo>
                  <a:lnTo>
                    <a:pt x="72975" y="100548"/>
                  </a:lnTo>
                  <a:lnTo>
                    <a:pt x="70373" y="98782"/>
                  </a:lnTo>
                  <a:lnTo>
                    <a:pt x="67756" y="97605"/>
                  </a:lnTo>
                  <a:lnTo>
                    <a:pt x="65128" y="96820"/>
                  </a:lnTo>
                  <a:lnTo>
                    <a:pt x="62494" y="96296"/>
                  </a:lnTo>
                  <a:lnTo>
                    <a:pt x="59855" y="95948"/>
                  </a:lnTo>
                  <a:lnTo>
                    <a:pt x="57213" y="95715"/>
                  </a:lnTo>
                  <a:lnTo>
                    <a:pt x="53686" y="95560"/>
                  </a:lnTo>
                  <a:lnTo>
                    <a:pt x="45060" y="95388"/>
                  </a:lnTo>
                  <a:lnTo>
                    <a:pt x="41171" y="96224"/>
                  </a:lnTo>
                  <a:lnTo>
                    <a:pt x="37696" y="97663"/>
                  </a:lnTo>
                  <a:lnTo>
                    <a:pt x="34496" y="99505"/>
                  </a:lnTo>
                  <a:lnTo>
                    <a:pt x="31480" y="100732"/>
                  </a:lnTo>
                  <a:lnTo>
                    <a:pt x="28587" y="101550"/>
                  </a:lnTo>
                  <a:lnTo>
                    <a:pt x="25776" y="102097"/>
                  </a:lnTo>
                  <a:lnTo>
                    <a:pt x="23019" y="104224"/>
                  </a:lnTo>
                  <a:lnTo>
                    <a:pt x="20298" y="107407"/>
                  </a:lnTo>
                  <a:lnTo>
                    <a:pt x="17602" y="111292"/>
                  </a:lnTo>
                  <a:lnTo>
                    <a:pt x="14922" y="114764"/>
                  </a:lnTo>
                  <a:lnTo>
                    <a:pt x="12252" y="117961"/>
                  </a:lnTo>
                  <a:lnTo>
                    <a:pt x="9590" y="120974"/>
                  </a:lnTo>
                  <a:lnTo>
                    <a:pt x="7815" y="123865"/>
                  </a:lnTo>
                  <a:lnTo>
                    <a:pt x="5843" y="129429"/>
                  </a:lnTo>
                  <a:lnTo>
                    <a:pt x="2612" y="134841"/>
                  </a:lnTo>
                  <a:lnTo>
                    <a:pt x="515" y="137519"/>
                  </a:lnTo>
                  <a:lnTo>
                    <a:pt x="0" y="141068"/>
                  </a:lnTo>
                  <a:lnTo>
                    <a:pt x="539" y="145199"/>
                  </a:lnTo>
                  <a:lnTo>
                    <a:pt x="1781" y="149716"/>
                  </a:lnTo>
                  <a:lnTo>
                    <a:pt x="2609" y="153609"/>
                  </a:lnTo>
                  <a:lnTo>
                    <a:pt x="3161" y="157087"/>
                  </a:lnTo>
                  <a:lnTo>
                    <a:pt x="3529" y="160287"/>
                  </a:lnTo>
                  <a:lnTo>
                    <a:pt x="5539" y="163302"/>
                  </a:lnTo>
                  <a:lnTo>
                    <a:pt x="8645" y="166195"/>
                  </a:lnTo>
                  <a:lnTo>
                    <a:pt x="12481" y="169005"/>
                  </a:lnTo>
                  <a:lnTo>
                    <a:pt x="15921" y="171760"/>
                  </a:lnTo>
                  <a:lnTo>
                    <a:pt x="19097" y="174479"/>
                  </a:lnTo>
                  <a:lnTo>
                    <a:pt x="22097" y="177173"/>
                  </a:lnTo>
                  <a:lnTo>
                    <a:pt x="24980" y="178970"/>
                  </a:lnTo>
                  <a:lnTo>
                    <a:pt x="27784" y="180167"/>
                  </a:lnTo>
                  <a:lnTo>
                    <a:pt x="30536" y="180966"/>
                  </a:lnTo>
                  <a:lnTo>
                    <a:pt x="47061" y="186303"/>
                  </a:lnTo>
                  <a:lnTo>
                    <a:pt x="52215" y="187702"/>
                  </a:lnTo>
                  <a:lnTo>
                    <a:pt x="56533" y="188634"/>
                  </a:lnTo>
                  <a:lnTo>
                    <a:pt x="60294" y="189257"/>
                  </a:lnTo>
                  <a:lnTo>
                    <a:pt x="64567" y="189671"/>
                  </a:lnTo>
                  <a:lnTo>
                    <a:pt x="69181" y="189947"/>
                  </a:lnTo>
                  <a:lnTo>
                    <a:pt x="79015" y="190255"/>
                  </a:lnTo>
                  <a:lnTo>
                    <a:pt x="100752" y="190467"/>
                  </a:lnTo>
                  <a:lnTo>
                    <a:pt x="103014" y="189597"/>
                  </a:lnTo>
                  <a:lnTo>
                    <a:pt x="104522" y="188134"/>
                  </a:lnTo>
                  <a:lnTo>
                    <a:pt x="105527" y="186277"/>
                  </a:lnTo>
                  <a:lnTo>
                    <a:pt x="107080" y="185039"/>
                  </a:lnTo>
                  <a:lnTo>
                    <a:pt x="108997" y="184213"/>
                  </a:lnTo>
                  <a:lnTo>
                    <a:pt x="115481" y="1825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0"/>
            <p:cNvSpPr/>
            <p:nvPr/>
          </p:nvSpPr>
          <p:spPr>
            <a:xfrm>
              <a:off x="2840201" y="5373688"/>
              <a:ext cx="111206" cy="253958"/>
            </a:xfrm>
            <a:custGeom>
              <a:avLst/>
              <a:gdLst/>
              <a:ahLst/>
              <a:cxnLst/>
              <a:rect l="0" t="0" r="0" b="0"/>
              <a:pathLst>
                <a:path w="111206" h="253958">
                  <a:moveTo>
                    <a:pt x="7944" y="0"/>
                  </a:moveTo>
                  <a:lnTo>
                    <a:pt x="7944" y="11048"/>
                  </a:lnTo>
                  <a:lnTo>
                    <a:pt x="7061" y="12656"/>
                  </a:lnTo>
                  <a:lnTo>
                    <a:pt x="5590" y="13729"/>
                  </a:lnTo>
                  <a:lnTo>
                    <a:pt x="3726" y="14444"/>
                  </a:lnTo>
                  <a:lnTo>
                    <a:pt x="2484" y="16685"/>
                  </a:lnTo>
                  <a:lnTo>
                    <a:pt x="1104" y="23879"/>
                  </a:lnTo>
                  <a:lnTo>
                    <a:pt x="490" y="30603"/>
                  </a:lnTo>
                  <a:lnTo>
                    <a:pt x="218" y="36532"/>
                  </a:lnTo>
                  <a:lnTo>
                    <a:pt x="65" y="44828"/>
                  </a:lnTo>
                  <a:lnTo>
                    <a:pt x="29" y="50203"/>
                  </a:lnTo>
                  <a:lnTo>
                    <a:pt x="902" y="51989"/>
                  </a:lnTo>
                  <a:lnTo>
                    <a:pt x="2367" y="53180"/>
                  </a:lnTo>
                  <a:lnTo>
                    <a:pt x="4226" y="53974"/>
                  </a:lnTo>
                  <a:lnTo>
                    <a:pt x="5465" y="55385"/>
                  </a:lnTo>
                  <a:lnTo>
                    <a:pt x="6291" y="57208"/>
                  </a:lnTo>
                  <a:lnTo>
                    <a:pt x="6842" y="59306"/>
                  </a:lnTo>
                  <a:lnTo>
                    <a:pt x="8092" y="60704"/>
                  </a:lnTo>
                  <a:lnTo>
                    <a:pt x="9808" y="61635"/>
                  </a:lnTo>
                  <a:lnTo>
                    <a:pt x="11835" y="62257"/>
                  </a:lnTo>
                  <a:lnTo>
                    <a:pt x="14069" y="62671"/>
                  </a:lnTo>
                  <a:lnTo>
                    <a:pt x="16440" y="62947"/>
                  </a:lnTo>
                  <a:lnTo>
                    <a:pt x="18904" y="63131"/>
                  </a:lnTo>
                  <a:lnTo>
                    <a:pt x="21429" y="63254"/>
                  </a:lnTo>
                  <a:lnTo>
                    <a:pt x="26589" y="63391"/>
                  </a:lnTo>
                  <a:lnTo>
                    <a:pt x="42378" y="63490"/>
                  </a:lnTo>
                  <a:lnTo>
                    <a:pt x="45022" y="62612"/>
                  </a:lnTo>
                  <a:lnTo>
                    <a:pt x="47668" y="61143"/>
                  </a:lnTo>
                  <a:lnTo>
                    <a:pt x="50315" y="59283"/>
                  </a:lnTo>
                  <a:lnTo>
                    <a:pt x="52962" y="57161"/>
                  </a:lnTo>
                  <a:lnTo>
                    <a:pt x="55609" y="54864"/>
                  </a:lnTo>
                  <a:lnTo>
                    <a:pt x="58257" y="52451"/>
                  </a:lnTo>
                  <a:lnTo>
                    <a:pt x="63553" y="47418"/>
                  </a:lnTo>
                  <a:lnTo>
                    <a:pt x="77871" y="33305"/>
                  </a:lnTo>
                  <a:lnTo>
                    <a:pt x="78394" y="31905"/>
                  </a:lnTo>
                  <a:lnTo>
                    <a:pt x="78975" y="27997"/>
                  </a:lnTo>
                  <a:lnTo>
                    <a:pt x="80013" y="25720"/>
                  </a:lnTo>
                  <a:lnTo>
                    <a:pt x="81587" y="23320"/>
                  </a:lnTo>
                  <a:lnTo>
                    <a:pt x="83520" y="20838"/>
                  </a:lnTo>
                  <a:lnTo>
                    <a:pt x="84808" y="18302"/>
                  </a:lnTo>
                  <a:lnTo>
                    <a:pt x="86621" y="11400"/>
                  </a:lnTo>
                  <a:lnTo>
                    <a:pt x="87375" y="7977"/>
                  </a:lnTo>
                  <a:lnTo>
                    <a:pt x="87384" y="54169"/>
                  </a:lnTo>
                  <a:lnTo>
                    <a:pt x="88267" y="59044"/>
                  </a:lnTo>
                  <a:lnTo>
                    <a:pt x="89738" y="64056"/>
                  </a:lnTo>
                  <a:lnTo>
                    <a:pt x="91601" y="69163"/>
                  </a:lnTo>
                  <a:lnTo>
                    <a:pt x="92844" y="74331"/>
                  </a:lnTo>
                  <a:lnTo>
                    <a:pt x="93672" y="79539"/>
                  </a:lnTo>
                  <a:lnTo>
                    <a:pt x="94224" y="84776"/>
                  </a:lnTo>
                  <a:lnTo>
                    <a:pt x="94592" y="90913"/>
                  </a:lnTo>
                  <a:lnTo>
                    <a:pt x="95001" y="104788"/>
                  </a:lnTo>
                  <a:lnTo>
                    <a:pt x="95993" y="111310"/>
                  </a:lnTo>
                  <a:lnTo>
                    <a:pt x="97537" y="117422"/>
                  </a:lnTo>
                  <a:lnTo>
                    <a:pt x="99449" y="123260"/>
                  </a:lnTo>
                  <a:lnTo>
                    <a:pt x="101606" y="128916"/>
                  </a:lnTo>
                  <a:lnTo>
                    <a:pt x="103927" y="134451"/>
                  </a:lnTo>
                  <a:lnTo>
                    <a:pt x="106356" y="139905"/>
                  </a:lnTo>
                  <a:lnTo>
                    <a:pt x="107976" y="145304"/>
                  </a:lnTo>
                  <a:lnTo>
                    <a:pt x="109056" y="150668"/>
                  </a:lnTo>
                  <a:lnTo>
                    <a:pt x="109776" y="156007"/>
                  </a:lnTo>
                  <a:lnTo>
                    <a:pt x="110256" y="161331"/>
                  </a:lnTo>
                  <a:lnTo>
                    <a:pt x="110576" y="166644"/>
                  </a:lnTo>
                  <a:lnTo>
                    <a:pt x="110932" y="177251"/>
                  </a:lnTo>
                  <a:lnTo>
                    <a:pt x="111160" y="198433"/>
                  </a:lnTo>
                  <a:lnTo>
                    <a:pt x="111205" y="219603"/>
                  </a:lnTo>
                  <a:lnTo>
                    <a:pt x="110326" y="224013"/>
                  </a:lnTo>
                  <a:lnTo>
                    <a:pt x="106996" y="231265"/>
                  </a:lnTo>
                  <a:lnTo>
                    <a:pt x="104872" y="234434"/>
                  </a:lnTo>
                  <a:lnTo>
                    <a:pt x="102573" y="237428"/>
                  </a:lnTo>
                  <a:lnTo>
                    <a:pt x="100158" y="240306"/>
                  </a:lnTo>
                  <a:lnTo>
                    <a:pt x="98548" y="243106"/>
                  </a:lnTo>
                  <a:lnTo>
                    <a:pt x="96759" y="248570"/>
                  </a:lnTo>
                  <a:lnTo>
                    <a:pt x="95400" y="250380"/>
                  </a:lnTo>
                  <a:lnTo>
                    <a:pt x="93611" y="251587"/>
                  </a:lnTo>
                  <a:lnTo>
                    <a:pt x="91535" y="252391"/>
                  </a:lnTo>
                  <a:lnTo>
                    <a:pt x="88386" y="252927"/>
                  </a:lnTo>
                  <a:lnTo>
                    <a:pt x="84521" y="253284"/>
                  </a:lnTo>
                  <a:lnTo>
                    <a:pt x="76402" y="253682"/>
                  </a:lnTo>
                  <a:lnTo>
                    <a:pt x="69852" y="253858"/>
                  </a:lnTo>
                  <a:lnTo>
                    <a:pt x="61202" y="253957"/>
                  </a:lnTo>
                  <a:lnTo>
                    <a:pt x="57572" y="253089"/>
                  </a:lnTo>
                  <a:lnTo>
                    <a:pt x="53386" y="251629"/>
                  </a:lnTo>
                  <a:lnTo>
                    <a:pt x="48831" y="249773"/>
                  </a:lnTo>
                  <a:lnTo>
                    <a:pt x="44029" y="248536"/>
                  </a:lnTo>
                  <a:lnTo>
                    <a:pt x="39062" y="247711"/>
                  </a:lnTo>
                  <a:lnTo>
                    <a:pt x="33985" y="247162"/>
                  </a:lnTo>
                  <a:lnTo>
                    <a:pt x="29718" y="245913"/>
                  </a:lnTo>
                  <a:lnTo>
                    <a:pt x="25991" y="244199"/>
                  </a:lnTo>
                  <a:lnTo>
                    <a:pt x="22623" y="242174"/>
                  </a:lnTo>
                  <a:lnTo>
                    <a:pt x="19495" y="239942"/>
                  </a:lnTo>
                  <a:lnTo>
                    <a:pt x="16527" y="237572"/>
                  </a:lnTo>
                  <a:lnTo>
                    <a:pt x="13666" y="235111"/>
                  </a:lnTo>
                  <a:lnTo>
                    <a:pt x="10876" y="232588"/>
                  </a:lnTo>
                  <a:lnTo>
                    <a:pt x="5422" y="227432"/>
                  </a:lnTo>
                  <a:lnTo>
                    <a:pt x="3615" y="224823"/>
                  </a:lnTo>
                  <a:lnTo>
                    <a:pt x="1071" y="217818"/>
                  </a:lnTo>
                  <a:lnTo>
                    <a:pt x="0" y="2143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1"/>
            <p:cNvSpPr/>
            <p:nvPr/>
          </p:nvSpPr>
          <p:spPr>
            <a:xfrm>
              <a:off x="3372451" y="5270500"/>
              <a:ext cx="47665" cy="206376"/>
            </a:xfrm>
            <a:custGeom>
              <a:avLst/>
              <a:gdLst/>
              <a:ahLst/>
              <a:cxnLst/>
              <a:rect l="0" t="0" r="0" b="0"/>
              <a:pathLst>
                <a:path w="47665" h="206376">
                  <a:moveTo>
                    <a:pt x="0" y="0"/>
                  </a:moveTo>
                  <a:lnTo>
                    <a:pt x="4217" y="4214"/>
                  </a:lnTo>
                  <a:lnTo>
                    <a:pt x="5459" y="6337"/>
                  </a:lnTo>
                  <a:lnTo>
                    <a:pt x="6840" y="11048"/>
                  </a:lnTo>
                  <a:lnTo>
                    <a:pt x="7453" y="16082"/>
                  </a:lnTo>
                  <a:lnTo>
                    <a:pt x="7726" y="22140"/>
                  </a:lnTo>
                  <a:lnTo>
                    <a:pt x="7915" y="41242"/>
                  </a:lnTo>
                  <a:lnTo>
                    <a:pt x="8808" y="46016"/>
                  </a:lnTo>
                  <a:lnTo>
                    <a:pt x="10285" y="51844"/>
                  </a:lnTo>
                  <a:lnTo>
                    <a:pt x="12152" y="58375"/>
                  </a:lnTo>
                  <a:lnTo>
                    <a:pt x="13398" y="64493"/>
                  </a:lnTo>
                  <a:lnTo>
                    <a:pt x="14228" y="70335"/>
                  </a:lnTo>
                  <a:lnTo>
                    <a:pt x="14781" y="75995"/>
                  </a:lnTo>
                  <a:lnTo>
                    <a:pt x="15150" y="81531"/>
                  </a:lnTo>
                  <a:lnTo>
                    <a:pt x="15396" y="86986"/>
                  </a:lnTo>
                  <a:lnTo>
                    <a:pt x="15669" y="98633"/>
                  </a:lnTo>
                  <a:lnTo>
                    <a:pt x="15879" y="147834"/>
                  </a:lnTo>
                  <a:lnTo>
                    <a:pt x="16765" y="152355"/>
                  </a:lnTo>
                  <a:lnTo>
                    <a:pt x="18238" y="156250"/>
                  </a:lnTo>
                  <a:lnTo>
                    <a:pt x="22228" y="163813"/>
                  </a:lnTo>
                  <a:lnTo>
                    <a:pt x="26944" y="173053"/>
                  </a:lnTo>
                  <a:lnTo>
                    <a:pt x="28555" y="177105"/>
                  </a:lnTo>
                  <a:lnTo>
                    <a:pt x="29629" y="180688"/>
                  </a:lnTo>
                  <a:lnTo>
                    <a:pt x="30344" y="183959"/>
                  </a:lnTo>
                  <a:lnTo>
                    <a:pt x="31704" y="187021"/>
                  </a:lnTo>
                  <a:lnTo>
                    <a:pt x="33493" y="189944"/>
                  </a:lnTo>
                  <a:lnTo>
                    <a:pt x="35569" y="192775"/>
                  </a:lnTo>
                  <a:lnTo>
                    <a:pt x="36953" y="195545"/>
                  </a:lnTo>
                  <a:lnTo>
                    <a:pt x="37875" y="198273"/>
                  </a:lnTo>
                  <a:lnTo>
                    <a:pt x="38490" y="200974"/>
                  </a:lnTo>
                  <a:lnTo>
                    <a:pt x="39783" y="202774"/>
                  </a:lnTo>
                  <a:lnTo>
                    <a:pt x="41527" y="203974"/>
                  </a:lnTo>
                  <a:lnTo>
                    <a:pt x="47664" y="2063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2"/>
            <p:cNvSpPr/>
            <p:nvPr/>
          </p:nvSpPr>
          <p:spPr>
            <a:xfrm>
              <a:off x="3308899" y="5365750"/>
              <a:ext cx="190657" cy="7939"/>
            </a:xfrm>
            <a:custGeom>
              <a:avLst/>
              <a:gdLst/>
              <a:ahLst/>
              <a:cxnLst/>
              <a:rect l="0" t="0" r="0" b="0"/>
              <a:pathLst>
                <a:path w="190657" h="7939">
                  <a:moveTo>
                    <a:pt x="0" y="7938"/>
                  </a:moveTo>
                  <a:lnTo>
                    <a:pt x="0" y="3724"/>
                  </a:lnTo>
                  <a:lnTo>
                    <a:pt x="882" y="2482"/>
                  </a:lnTo>
                  <a:lnTo>
                    <a:pt x="2354" y="1655"/>
                  </a:lnTo>
                  <a:lnTo>
                    <a:pt x="4217" y="1103"/>
                  </a:lnTo>
                  <a:lnTo>
                    <a:pt x="6342" y="735"/>
                  </a:lnTo>
                  <a:lnTo>
                    <a:pt x="8641" y="490"/>
                  </a:lnTo>
                  <a:lnTo>
                    <a:pt x="11057" y="327"/>
                  </a:lnTo>
                  <a:lnTo>
                    <a:pt x="14433" y="218"/>
                  </a:lnTo>
                  <a:lnTo>
                    <a:pt x="28500" y="64"/>
                  </a:lnTo>
                  <a:lnTo>
                    <a:pt x="136072" y="0"/>
                  </a:lnTo>
                  <a:lnTo>
                    <a:pt x="143674" y="883"/>
                  </a:lnTo>
                  <a:lnTo>
                    <a:pt x="151391" y="2352"/>
                  </a:lnTo>
                  <a:lnTo>
                    <a:pt x="159183" y="4214"/>
                  </a:lnTo>
                  <a:lnTo>
                    <a:pt x="165261" y="5455"/>
                  </a:lnTo>
                  <a:lnTo>
                    <a:pt x="170196" y="6283"/>
                  </a:lnTo>
                  <a:lnTo>
                    <a:pt x="174368" y="6834"/>
                  </a:lnTo>
                  <a:lnTo>
                    <a:pt x="178032" y="7202"/>
                  </a:lnTo>
                  <a:lnTo>
                    <a:pt x="181358" y="7447"/>
                  </a:lnTo>
                  <a:lnTo>
                    <a:pt x="190656" y="79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3"/>
            <p:cNvSpPr/>
            <p:nvPr/>
          </p:nvSpPr>
          <p:spPr>
            <a:xfrm>
              <a:off x="3594915" y="5341938"/>
              <a:ext cx="109835" cy="133361"/>
            </a:xfrm>
            <a:custGeom>
              <a:avLst/>
              <a:gdLst/>
              <a:ahLst/>
              <a:cxnLst/>
              <a:rect l="0" t="0" r="0" b="0"/>
              <a:pathLst>
                <a:path w="109835" h="133361">
                  <a:moveTo>
                    <a:pt x="23801" y="23812"/>
                  </a:moveTo>
                  <a:lnTo>
                    <a:pt x="16961" y="30646"/>
                  </a:lnTo>
                  <a:lnTo>
                    <a:pt x="16348" y="33611"/>
                  </a:lnTo>
                  <a:lnTo>
                    <a:pt x="16184" y="35636"/>
                  </a:lnTo>
                  <a:lnTo>
                    <a:pt x="15192" y="38751"/>
                  </a:lnTo>
                  <a:lnTo>
                    <a:pt x="13648" y="42590"/>
                  </a:lnTo>
                  <a:lnTo>
                    <a:pt x="11737" y="46914"/>
                  </a:lnTo>
                  <a:lnTo>
                    <a:pt x="10462" y="50679"/>
                  </a:lnTo>
                  <a:lnTo>
                    <a:pt x="9612" y="54070"/>
                  </a:lnTo>
                  <a:lnTo>
                    <a:pt x="9046" y="57214"/>
                  </a:lnTo>
                  <a:lnTo>
                    <a:pt x="7786" y="61073"/>
                  </a:lnTo>
                  <a:lnTo>
                    <a:pt x="6063" y="65409"/>
                  </a:lnTo>
                  <a:lnTo>
                    <a:pt x="4031" y="70065"/>
                  </a:lnTo>
                  <a:lnTo>
                    <a:pt x="2677" y="74050"/>
                  </a:lnTo>
                  <a:lnTo>
                    <a:pt x="1774" y="77589"/>
                  </a:lnTo>
                  <a:lnTo>
                    <a:pt x="1172" y="80830"/>
                  </a:lnTo>
                  <a:lnTo>
                    <a:pt x="771" y="84755"/>
                  </a:lnTo>
                  <a:lnTo>
                    <a:pt x="504" y="89135"/>
                  </a:lnTo>
                  <a:lnTo>
                    <a:pt x="207" y="97823"/>
                  </a:lnTo>
                  <a:lnTo>
                    <a:pt x="39" y="107674"/>
                  </a:lnTo>
                  <a:lnTo>
                    <a:pt x="0" y="113412"/>
                  </a:lnTo>
                  <a:lnTo>
                    <a:pt x="872" y="116178"/>
                  </a:lnTo>
                  <a:lnTo>
                    <a:pt x="2337" y="118903"/>
                  </a:lnTo>
                  <a:lnTo>
                    <a:pt x="4195" y="121602"/>
                  </a:lnTo>
                  <a:lnTo>
                    <a:pt x="6317" y="124283"/>
                  </a:lnTo>
                  <a:lnTo>
                    <a:pt x="8614" y="126953"/>
                  </a:lnTo>
                  <a:lnTo>
                    <a:pt x="11028" y="129614"/>
                  </a:lnTo>
                  <a:lnTo>
                    <a:pt x="14403" y="131388"/>
                  </a:lnTo>
                  <a:lnTo>
                    <a:pt x="18419" y="132571"/>
                  </a:lnTo>
                  <a:lnTo>
                    <a:pt x="22861" y="133360"/>
                  </a:lnTo>
                  <a:lnTo>
                    <a:pt x="27588" y="133004"/>
                  </a:lnTo>
                  <a:lnTo>
                    <a:pt x="32504" y="131884"/>
                  </a:lnTo>
                  <a:lnTo>
                    <a:pt x="37547" y="130256"/>
                  </a:lnTo>
                  <a:lnTo>
                    <a:pt x="42674" y="129171"/>
                  </a:lnTo>
                  <a:lnTo>
                    <a:pt x="47858" y="128447"/>
                  </a:lnTo>
                  <a:lnTo>
                    <a:pt x="53079" y="127965"/>
                  </a:lnTo>
                  <a:lnTo>
                    <a:pt x="58325" y="126761"/>
                  </a:lnTo>
                  <a:lnTo>
                    <a:pt x="63588" y="125077"/>
                  </a:lnTo>
                  <a:lnTo>
                    <a:pt x="68862" y="123072"/>
                  </a:lnTo>
                  <a:lnTo>
                    <a:pt x="73260" y="120853"/>
                  </a:lnTo>
                  <a:lnTo>
                    <a:pt x="77075" y="118492"/>
                  </a:lnTo>
                  <a:lnTo>
                    <a:pt x="80501" y="116037"/>
                  </a:lnTo>
                  <a:lnTo>
                    <a:pt x="84551" y="113517"/>
                  </a:lnTo>
                  <a:lnTo>
                    <a:pt x="89016" y="110956"/>
                  </a:lnTo>
                  <a:lnTo>
                    <a:pt x="93758" y="108366"/>
                  </a:lnTo>
                  <a:lnTo>
                    <a:pt x="96919" y="104876"/>
                  </a:lnTo>
                  <a:lnTo>
                    <a:pt x="99026" y="100786"/>
                  </a:lnTo>
                  <a:lnTo>
                    <a:pt x="100431" y="96294"/>
                  </a:lnTo>
                  <a:lnTo>
                    <a:pt x="102250" y="91536"/>
                  </a:lnTo>
                  <a:lnTo>
                    <a:pt x="104346" y="86601"/>
                  </a:lnTo>
                  <a:lnTo>
                    <a:pt x="106626" y="81546"/>
                  </a:lnTo>
                  <a:lnTo>
                    <a:pt x="108146" y="77294"/>
                  </a:lnTo>
                  <a:lnTo>
                    <a:pt x="109159" y="73578"/>
                  </a:lnTo>
                  <a:lnTo>
                    <a:pt x="109834" y="70218"/>
                  </a:lnTo>
                  <a:lnTo>
                    <a:pt x="109402" y="66215"/>
                  </a:lnTo>
                  <a:lnTo>
                    <a:pt x="108231" y="61783"/>
                  </a:lnTo>
                  <a:lnTo>
                    <a:pt x="106568" y="57063"/>
                  </a:lnTo>
                  <a:lnTo>
                    <a:pt x="104576" y="52153"/>
                  </a:lnTo>
                  <a:lnTo>
                    <a:pt x="102366" y="47116"/>
                  </a:lnTo>
                  <a:lnTo>
                    <a:pt x="97556" y="36815"/>
                  </a:lnTo>
                  <a:lnTo>
                    <a:pt x="92476" y="26357"/>
                  </a:lnTo>
                  <a:lnTo>
                    <a:pt x="89003" y="21981"/>
                  </a:lnTo>
                  <a:lnTo>
                    <a:pt x="84922" y="18182"/>
                  </a:lnTo>
                  <a:lnTo>
                    <a:pt x="80437" y="14767"/>
                  </a:lnTo>
                  <a:lnTo>
                    <a:pt x="76564" y="11608"/>
                  </a:lnTo>
                  <a:lnTo>
                    <a:pt x="73098" y="8621"/>
                  </a:lnTo>
                  <a:lnTo>
                    <a:pt x="69906" y="5747"/>
                  </a:lnTo>
                  <a:lnTo>
                    <a:pt x="66012" y="3831"/>
                  </a:lnTo>
                  <a:lnTo>
                    <a:pt x="61651" y="2554"/>
                  </a:lnTo>
                  <a:lnTo>
                    <a:pt x="56978" y="1702"/>
                  </a:lnTo>
                  <a:lnTo>
                    <a:pt x="52981" y="1135"/>
                  </a:lnTo>
                  <a:lnTo>
                    <a:pt x="49433" y="757"/>
                  </a:lnTo>
                  <a:lnTo>
                    <a:pt x="46185" y="505"/>
                  </a:lnTo>
                  <a:lnTo>
                    <a:pt x="43137" y="336"/>
                  </a:lnTo>
                  <a:lnTo>
                    <a:pt x="3174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4"/>
            <p:cNvSpPr/>
            <p:nvPr/>
          </p:nvSpPr>
          <p:spPr>
            <a:xfrm>
              <a:off x="4103302" y="5302250"/>
              <a:ext cx="213253" cy="125651"/>
            </a:xfrm>
            <a:custGeom>
              <a:avLst/>
              <a:gdLst/>
              <a:ahLst/>
              <a:cxnLst/>
              <a:rect l="0" t="0" r="0" b="0"/>
              <a:pathLst>
                <a:path w="213253" h="125651">
                  <a:moveTo>
                    <a:pt x="0" y="0"/>
                  </a:moveTo>
                  <a:lnTo>
                    <a:pt x="0" y="37616"/>
                  </a:lnTo>
                  <a:lnTo>
                    <a:pt x="882" y="42716"/>
                  </a:lnTo>
                  <a:lnTo>
                    <a:pt x="2354" y="47880"/>
                  </a:lnTo>
                  <a:lnTo>
                    <a:pt x="4217" y="53087"/>
                  </a:lnTo>
                  <a:lnTo>
                    <a:pt x="5460" y="58322"/>
                  </a:lnTo>
                  <a:lnTo>
                    <a:pt x="6287" y="63576"/>
                  </a:lnTo>
                  <a:lnTo>
                    <a:pt x="6840" y="68842"/>
                  </a:lnTo>
                  <a:lnTo>
                    <a:pt x="8090" y="74117"/>
                  </a:lnTo>
                  <a:lnTo>
                    <a:pt x="9807" y="79397"/>
                  </a:lnTo>
                  <a:lnTo>
                    <a:pt x="11834" y="84681"/>
                  </a:lnTo>
                  <a:lnTo>
                    <a:pt x="14068" y="89086"/>
                  </a:lnTo>
                  <a:lnTo>
                    <a:pt x="16440" y="92905"/>
                  </a:lnTo>
                  <a:lnTo>
                    <a:pt x="18904" y="96332"/>
                  </a:lnTo>
                  <a:lnTo>
                    <a:pt x="21430" y="100381"/>
                  </a:lnTo>
                  <a:lnTo>
                    <a:pt x="23996" y="104844"/>
                  </a:lnTo>
                  <a:lnTo>
                    <a:pt x="26590" y="109584"/>
                  </a:lnTo>
                  <a:lnTo>
                    <a:pt x="29201" y="112744"/>
                  </a:lnTo>
                  <a:lnTo>
                    <a:pt x="31825" y="114850"/>
                  </a:lnTo>
                  <a:lnTo>
                    <a:pt x="37094" y="118072"/>
                  </a:lnTo>
                  <a:lnTo>
                    <a:pt x="39734" y="120166"/>
                  </a:lnTo>
                  <a:lnTo>
                    <a:pt x="42378" y="122444"/>
                  </a:lnTo>
                  <a:lnTo>
                    <a:pt x="45023" y="123963"/>
                  </a:lnTo>
                  <a:lnTo>
                    <a:pt x="50315" y="125650"/>
                  </a:lnTo>
                  <a:lnTo>
                    <a:pt x="52962" y="125219"/>
                  </a:lnTo>
                  <a:lnTo>
                    <a:pt x="58257" y="122386"/>
                  </a:lnTo>
                  <a:lnTo>
                    <a:pt x="61788" y="120397"/>
                  </a:lnTo>
                  <a:lnTo>
                    <a:pt x="70417" y="115834"/>
                  </a:lnTo>
                  <a:lnTo>
                    <a:pt x="74308" y="113382"/>
                  </a:lnTo>
                  <a:lnTo>
                    <a:pt x="77784" y="110866"/>
                  </a:lnTo>
                  <a:lnTo>
                    <a:pt x="80984" y="108307"/>
                  </a:lnTo>
                  <a:lnTo>
                    <a:pt x="84000" y="105718"/>
                  </a:lnTo>
                  <a:lnTo>
                    <a:pt x="86893" y="103111"/>
                  </a:lnTo>
                  <a:lnTo>
                    <a:pt x="89705" y="100491"/>
                  </a:lnTo>
                  <a:lnTo>
                    <a:pt x="91579" y="97862"/>
                  </a:lnTo>
                  <a:lnTo>
                    <a:pt x="92829" y="95228"/>
                  </a:lnTo>
                  <a:lnTo>
                    <a:pt x="93662" y="92589"/>
                  </a:lnTo>
                  <a:lnTo>
                    <a:pt x="95100" y="89067"/>
                  </a:lnTo>
                  <a:lnTo>
                    <a:pt x="96942" y="84955"/>
                  </a:lnTo>
                  <a:lnTo>
                    <a:pt x="99052" y="80449"/>
                  </a:lnTo>
                  <a:lnTo>
                    <a:pt x="100458" y="76563"/>
                  </a:lnTo>
                  <a:lnTo>
                    <a:pt x="101397" y="73090"/>
                  </a:lnTo>
                  <a:lnTo>
                    <a:pt x="102022" y="69894"/>
                  </a:lnTo>
                  <a:lnTo>
                    <a:pt x="102439" y="66881"/>
                  </a:lnTo>
                  <a:lnTo>
                    <a:pt x="102717" y="63990"/>
                  </a:lnTo>
                  <a:lnTo>
                    <a:pt x="103163" y="57227"/>
                  </a:lnTo>
                  <a:lnTo>
                    <a:pt x="103224" y="53951"/>
                  </a:lnTo>
                  <a:lnTo>
                    <a:pt x="103272" y="47658"/>
                  </a:lnTo>
                  <a:lnTo>
                    <a:pt x="99055" y="51849"/>
                  </a:lnTo>
                  <a:lnTo>
                    <a:pt x="97813" y="53969"/>
                  </a:lnTo>
                  <a:lnTo>
                    <a:pt x="96985" y="56264"/>
                  </a:lnTo>
                  <a:lnTo>
                    <a:pt x="96432" y="58676"/>
                  </a:lnTo>
                  <a:lnTo>
                    <a:pt x="96065" y="61166"/>
                  </a:lnTo>
                  <a:lnTo>
                    <a:pt x="95819" y="63707"/>
                  </a:lnTo>
                  <a:lnTo>
                    <a:pt x="95656" y="66284"/>
                  </a:lnTo>
                  <a:lnTo>
                    <a:pt x="96429" y="69766"/>
                  </a:lnTo>
                  <a:lnTo>
                    <a:pt x="97828" y="73851"/>
                  </a:lnTo>
                  <a:lnTo>
                    <a:pt x="99643" y="78338"/>
                  </a:lnTo>
                  <a:lnTo>
                    <a:pt x="101736" y="82212"/>
                  </a:lnTo>
                  <a:lnTo>
                    <a:pt x="104013" y="85675"/>
                  </a:lnTo>
                  <a:lnTo>
                    <a:pt x="106414" y="88867"/>
                  </a:lnTo>
                  <a:lnTo>
                    <a:pt x="108897" y="91877"/>
                  </a:lnTo>
                  <a:lnTo>
                    <a:pt x="111436" y="94765"/>
                  </a:lnTo>
                  <a:lnTo>
                    <a:pt x="114011" y="97573"/>
                  </a:lnTo>
                  <a:lnTo>
                    <a:pt x="119226" y="103044"/>
                  </a:lnTo>
                  <a:lnTo>
                    <a:pt x="129765" y="113743"/>
                  </a:lnTo>
                  <a:lnTo>
                    <a:pt x="133292" y="115516"/>
                  </a:lnTo>
                  <a:lnTo>
                    <a:pt x="137408" y="116698"/>
                  </a:lnTo>
                  <a:lnTo>
                    <a:pt x="141918" y="117486"/>
                  </a:lnTo>
                  <a:lnTo>
                    <a:pt x="146689" y="118012"/>
                  </a:lnTo>
                  <a:lnTo>
                    <a:pt x="151636" y="118362"/>
                  </a:lnTo>
                  <a:lnTo>
                    <a:pt x="160957" y="118751"/>
                  </a:lnTo>
                  <a:lnTo>
                    <a:pt x="168042" y="118925"/>
                  </a:lnTo>
                  <a:lnTo>
                    <a:pt x="181210" y="119021"/>
                  </a:lnTo>
                  <a:lnTo>
                    <a:pt x="184359" y="118153"/>
                  </a:lnTo>
                  <a:lnTo>
                    <a:pt x="186458" y="116693"/>
                  </a:lnTo>
                  <a:lnTo>
                    <a:pt x="187858" y="114837"/>
                  </a:lnTo>
                  <a:lnTo>
                    <a:pt x="189674" y="112718"/>
                  </a:lnTo>
                  <a:lnTo>
                    <a:pt x="191767" y="110423"/>
                  </a:lnTo>
                  <a:lnTo>
                    <a:pt x="196446" y="105521"/>
                  </a:lnTo>
                  <a:lnTo>
                    <a:pt x="201468" y="100403"/>
                  </a:lnTo>
                  <a:lnTo>
                    <a:pt x="203160" y="97804"/>
                  </a:lnTo>
                  <a:lnTo>
                    <a:pt x="204289" y="95189"/>
                  </a:lnTo>
                  <a:lnTo>
                    <a:pt x="205041" y="92563"/>
                  </a:lnTo>
                  <a:lnTo>
                    <a:pt x="206424" y="89049"/>
                  </a:lnTo>
                  <a:lnTo>
                    <a:pt x="208230" y="84943"/>
                  </a:lnTo>
                  <a:lnTo>
                    <a:pt x="210316" y="80441"/>
                  </a:lnTo>
                  <a:lnTo>
                    <a:pt x="211707" y="76558"/>
                  </a:lnTo>
                  <a:lnTo>
                    <a:pt x="212635" y="73087"/>
                  </a:lnTo>
                  <a:lnTo>
                    <a:pt x="213252" y="69892"/>
                  </a:lnTo>
                  <a:lnTo>
                    <a:pt x="212782" y="65997"/>
                  </a:lnTo>
                  <a:lnTo>
                    <a:pt x="211585" y="61638"/>
                  </a:lnTo>
                  <a:lnTo>
                    <a:pt x="209906" y="56967"/>
                  </a:lnTo>
                  <a:lnTo>
                    <a:pt x="208786" y="52971"/>
                  </a:lnTo>
                  <a:lnTo>
                    <a:pt x="208038" y="49425"/>
                  </a:lnTo>
                  <a:lnTo>
                    <a:pt x="207540" y="46179"/>
                  </a:lnTo>
                  <a:lnTo>
                    <a:pt x="206326" y="43134"/>
                  </a:lnTo>
                  <a:lnTo>
                    <a:pt x="204633" y="40221"/>
                  </a:lnTo>
                  <a:lnTo>
                    <a:pt x="202623" y="37397"/>
                  </a:lnTo>
                  <a:lnTo>
                    <a:pt x="200399" y="34633"/>
                  </a:lnTo>
                  <a:lnTo>
                    <a:pt x="198034" y="31908"/>
                  </a:lnTo>
                  <a:lnTo>
                    <a:pt x="195575" y="29210"/>
                  </a:lnTo>
                  <a:lnTo>
                    <a:pt x="193936" y="26529"/>
                  </a:lnTo>
                  <a:lnTo>
                    <a:pt x="192843" y="23860"/>
                  </a:lnTo>
                  <a:lnTo>
                    <a:pt x="192114" y="21198"/>
                  </a:lnTo>
                  <a:lnTo>
                    <a:pt x="190746" y="19424"/>
                  </a:lnTo>
                  <a:lnTo>
                    <a:pt x="188950" y="18241"/>
                  </a:lnTo>
                  <a:lnTo>
                    <a:pt x="182713" y="15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5"/>
            <p:cNvSpPr/>
            <p:nvPr/>
          </p:nvSpPr>
          <p:spPr>
            <a:xfrm>
              <a:off x="4429008" y="5278479"/>
              <a:ext cx="79441" cy="111043"/>
            </a:xfrm>
            <a:custGeom>
              <a:avLst/>
              <a:gdLst/>
              <a:ahLst/>
              <a:cxnLst/>
              <a:rect l="0" t="0" r="0" b="0"/>
              <a:pathLst>
                <a:path w="79441" h="111043">
                  <a:moveTo>
                    <a:pt x="0" y="39646"/>
                  </a:moveTo>
                  <a:lnTo>
                    <a:pt x="0" y="105764"/>
                  </a:lnTo>
                  <a:lnTo>
                    <a:pt x="882" y="107537"/>
                  </a:lnTo>
                  <a:lnTo>
                    <a:pt x="2353" y="108719"/>
                  </a:lnTo>
                  <a:lnTo>
                    <a:pt x="7846" y="111042"/>
                  </a:lnTo>
                  <a:lnTo>
                    <a:pt x="7901" y="108714"/>
                  </a:lnTo>
                  <a:lnTo>
                    <a:pt x="7942" y="73537"/>
                  </a:lnTo>
                  <a:lnTo>
                    <a:pt x="7060" y="69295"/>
                  </a:lnTo>
                  <a:lnTo>
                    <a:pt x="5590" y="65586"/>
                  </a:lnTo>
                  <a:lnTo>
                    <a:pt x="3726" y="62231"/>
                  </a:lnTo>
                  <a:lnTo>
                    <a:pt x="2484" y="58231"/>
                  </a:lnTo>
                  <a:lnTo>
                    <a:pt x="1656" y="53799"/>
                  </a:lnTo>
                  <a:lnTo>
                    <a:pt x="1104" y="49081"/>
                  </a:lnTo>
                  <a:lnTo>
                    <a:pt x="736" y="44172"/>
                  </a:lnTo>
                  <a:lnTo>
                    <a:pt x="490" y="39136"/>
                  </a:lnTo>
                  <a:lnTo>
                    <a:pt x="145" y="25972"/>
                  </a:lnTo>
                  <a:lnTo>
                    <a:pt x="8" y="5379"/>
                  </a:lnTo>
                  <a:lnTo>
                    <a:pt x="887" y="3573"/>
                  </a:lnTo>
                  <a:lnTo>
                    <a:pt x="2357" y="2368"/>
                  </a:lnTo>
                  <a:lnTo>
                    <a:pt x="6840" y="434"/>
                  </a:lnTo>
                  <a:lnTo>
                    <a:pt x="8090" y="276"/>
                  </a:lnTo>
                  <a:lnTo>
                    <a:pt x="9807" y="170"/>
                  </a:lnTo>
                  <a:lnTo>
                    <a:pt x="14068" y="53"/>
                  </a:lnTo>
                  <a:lnTo>
                    <a:pt x="18903" y="0"/>
                  </a:lnTo>
                  <a:lnTo>
                    <a:pt x="21429" y="869"/>
                  </a:lnTo>
                  <a:lnTo>
                    <a:pt x="23995" y="2329"/>
                  </a:lnTo>
                  <a:lnTo>
                    <a:pt x="26589" y="4185"/>
                  </a:lnTo>
                  <a:lnTo>
                    <a:pt x="30083" y="6304"/>
                  </a:lnTo>
                  <a:lnTo>
                    <a:pt x="34178" y="8599"/>
                  </a:lnTo>
                  <a:lnTo>
                    <a:pt x="38673" y="11011"/>
                  </a:lnTo>
                  <a:lnTo>
                    <a:pt x="42553" y="13500"/>
                  </a:lnTo>
                  <a:lnTo>
                    <a:pt x="46022" y="16042"/>
                  </a:lnTo>
                  <a:lnTo>
                    <a:pt x="49217" y="18619"/>
                  </a:lnTo>
                  <a:lnTo>
                    <a:pt x="53113" y="20336"/>
                  </a:lnTo>
                  <a:lnTo>
                    <a:pt x="57475" y="21481"/>
                  </a:lnTo>
                  <a:lnTo>
                    <a:pt x="62148" y="22245"/>
                  </a:lnTo>
                  <a:lnTo>
                    <a:pt x="66147" y="23636"/>
                  </a:lnTo>
                  <a:lnTo>
                    <a:pt x="69695" y="25445"/>
                  </a:lnTo>
                  <a:lnTo>
                    <a:pt x="79440" y="317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6"/>
            <p:cNvSpPr/>
            <p:nvPr/>
          </p:nvSpPr>
          <p:spPr>
            <a:xfrm>
              <a:off x="4603776" y="5294313"/>
              <a:ext cx="7618" cy="87313"/>
            </a:xfrm>
            <a:custGeom>
              <a:avLst/>
              <a:gdLst/>
              <a:ahLst/>
              <a:cxnLst/>
              <a:rect l="0" t="0" r="0" b="0"/>
              <a:pathLst>
                <a:path w="7618" h="87313">
                  <a:moveTo>
                    <a:pt x="0" y="0"/>
                  </a:moveTo>
                  <a:lnTo>
                    <a:pt x="0" y="6834"/>
                  </a:lnTo>
                  <a:lnTo>
                    <a:pt x="882" y="8966"/>
                  </a:lnTo>
                  <a:lnTo>
                    <a:pt x="2354" y="12150"/>
                  </a:lnTo>
                  <a:lnTo>
                    <a:pt x="4217" y="16038"/>
                  </a:lnTo>
                  <a:lnTo>
                    <a:pt x="5460" y="19511"/>
                  </a:lnTo>
                  <a:lnTo>
                    <a:pt x="6288" y="22709"/>
                  </a:lnTo>
                  <a:lnTo>
                    <a:pt x="6840" y="25722"/>
                  </a:lnTo>
                  <a:lnTo>
                    <a:pt x="7208" y="29495"/>
                  </a:lnTo>
                  <a:lnTo>
                    <a:pt x="7454" y="33775"/>
                  </a:lnTo>
                  <a:lnTo>
                    <a:pt x="7617" y="38391"/>
                  </a:lnTo>
                  <a:lnTo>
                    <a:pt x="6843" y="43233"/>
                  </a:lnTo>
                  <a:lnTo>
                    <a:pt x="5445" y="48224"/>
                  </a:lnTo>
                  <a:lnTo>
                    <a:pt x="3630" y="53316"/>
                  </a:lnTo>
                  <a:lnTo>
                    <a:pt x="2420" y="57592"/>
                  </a:lnTo>
                  <a:lnTo>
                    <a:pt x="1613" y="61326"/>
                  </a:lnTo>
                  <a:lnTo>
                    <a:pt x="1076" y="64696"/>
                  </a:lnTo>
                  <a:lnTo>
                    <a:pt x="717" y="67825"/>
                  </a:lnTo>
                  <a:lnTo>
                    <a:pt x="478" y="70793"/>
                  </a:lnTo>
                  <a:lnTo>
                    <a:pt x="319" y="73654"/>
                  </a:lnTo>
                  <a:lnTo>
                    <a:pt x="142" y="79183"/>
                  </a:lnTo>
                  <a:lnTo>
                    <a:pt x="0" y="873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7"/>
            <p:cNvSpPr/>
            <p:nvPr/>
          </p:nvSpPr>
          <p:spPr>
            <a:xfrm>
              <a:off x="4619664" y="5230813"/>
              <a:ext cx="1" cy="15876"/>
            </a:xfrm>
            <a:custGeom>
              <a:avLst/>
              <a:gdLst/>
              <a:ahLst/>
              <a:cxnLst/>
              <a:rect l="0" t="0" r="0" b="0"/>
              <a:pathLst>
                <a:path w="1" h="15876">
                  <a:moveTo>
                    <a:pt x="0" y="15875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8"/>
            <p:cNvSpPr/>
            <p:nvPr/>
          </p:nvSpPr>
          <p:spPr>
            <a:xfrm>
              <a:off x="4722937" y="5143500"/>
              <a:ext cx="39721" cy="222251"/>
            </a:xfrm>
            <a:custGeom>
              <a:avLst/>
              <a:gdLst/>
              <a:ahLst/>
              <a:cxnLst/>
              <a:rect l="0" t="0" r="0" b="0"/>
              <a:pathLst>
                <a:path w="39721" h="222251">
                  <a:moveTo>
                    <a:pt x="0" y="0"/>
                  </a:moveTo>
                  <a:lnTo>
                    <a:pt x="0" y="8428"/>
                  </a:lnTo>
                  <a:lnTo>
                    <a:pt x="882" y="12674"/>
                  </a:lnTo>
                  <a:lnTo>
                    <a:pt x="2353" y="17269"/>
                  </a:lnTo>
                  <a:lnTo>
                    <a:pt x="4216" y="22096"/>
                  </a:lnTo>
                  <a:lnTo>
                    <a:pt x="5459" y="27960"/>
                  </a:lnTo>
                  <a:lnTo>
                    <a:pt x="6287" y="34515"/>
                  </a:lnTo>
                  <a:lnTo>
                    <a:pt x="6839" y="41531"/>
                  </a:lnTo>
                  <a:lnTo>
                    <a:pt x="7208" y="48854"/>
                  </a:lnTo>
                  <a:lnTo>
                    <a:pt x="7616" y="64046"/>
                  </a:lnTo>
                  <a:lnTo>
                    <a:pt x="7847" y="87475"/>
                  </a:lnTo>
                  <a:lnTo>
                    <a:pt x="8761" y="95358"/>
                  </a:lnTo>
                  <a:lnTo>
                    <a:pt x="10254" y="103259"/>
                  </a:lnTo>
                  <a:lnTo>
                    <a:pt x="12132" y="111173"/>
                  </a:lnTo>
                  <a:lnTo>
                    <a:pt x="13384" y="119095"/>
                  </a:lnTo>
                  <a:lnTo>
                    <a:pt x="14218" y="127021"/>
                  </a:lnTo>
                  <a:lnTo>
                    <a:pt x="14775" y="134951"/>
                  </a:lnTo>
                  <a:lnTo>
                    <a:pt x="15146" y="142003"/>
                  </a:lnTo>
                  <a:lnTo>
                    <a:pt x="15558" y="154541"/>
                  </a:lnTo>
                  <a:lnTo>
                    <a:pt x="16550" y="160353"/>
                  </a:lnTo>
                  <a:lnTo>
                    <a:pt x="18095" y="165993"/>
                  </a:lnTo>
                  <a:lnTo>
                    <a:pt x="20007" y="171515"/>
                  </a:lnTo>
                  <a:lnTo>
                    <a:pt x="21282" y="176962"/>
                  </a:lnTo>
                  <a:lnTo>
                    <a:pt x="22132" y="182357"/>
                  </a:lnTo>
                  <a:lnTo>
                    <a:pt x="22699" y="187717"/>
                  </a:lnTo>
                  <a:lnTo>
                    <a:pt x="23959" y="192173"/>
                  </a:lnTo>
                  <a:lnTo>
                    <a:pt x="25682" y="196025"/>
                  </a:lnTo>
                  <a:lnTo>
                    <a:pt x="27713" y="199475"/>
                  </a:lnTo>
                  <a:lnTo>
                    <a:pt x="29067" y="202657"/>
                  </a:lnTo>
                  <a:lnTo>
                    <a:pt x="29970" y="205660"/>
                  </a:lnTo>
                  <a:lnTo>
                    <a:pt x="30973" y="211349"/>
                  </a:lnTo>
                  <a:lnTo>
                    <a:pt x="31419" y="216817"/>
                  </a:lnTo>
                  <a:lnTo>
                    <a:pt x="32421" y="218628"/>
                  </a:lnTo>
                  <a:lnTo>
                    <a:pt x="33971" y="219835"/>
                  </a:lnTo>
                  <a:lnTo>
                    <a:pt x="39720" y="222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9"/>
            <p:cNvSpPr/>
            <p:nvPr/>
          </p:nvSpPr>
          <p:spPr>
            <a:xfrm>
              <a:off x="4675273" y="5246688"/>
              <a:ext cx="150937" cy="7938"/>
            </a:xfrm>
            <a:custGeom>
              <a:avLst/>
              <a:gdLst/>
              <a:ahLst/>
              <a:cxnLst/>
              <a:rect l="0" t="0" r="0" b="0"/>
              <a:pathLst>
                <a:path w="150937" h="7938">
                  <a:moveTo>
                    <a:pt x="0" y="0"/>
                  </a:moveTo>
                  <a:lnTo>
                    <a:pt x="79950" y="0"/>
                  </a:lnTo>
                  <a:lnTo>
                    <a:pt x="86841" y="881"/>
                  </a:lnTo>
                  <a:lnTo>
                    <a:pt x="93200" y="2351"/>
                  </a:lnTo>
                  <a:lnTo>
                    <a:pt x="99206" y="4213"/>
                  </a:lnTo>
                  <a:lnTo>
                    <a:pt x="105857" y="5455"/>
                  </a:lnTo>
                  <a:lnTo>
                    <a:pt x="112940" y="6282"/>
                  </a:lnTo>
                  <a:lnTo>
                    <a:pt x="126105" y="7202"/>
                  </a:lnTo>
                  <a:lnTo>
                    <a:pt x="134898" y="7610"/>
                  </a:lnTo>
                  <a:lnTo>
                    <a:pt x="141749" y="7792"/>
                  </a:lnTo>
                  <a:lnTo>
                    <a:pt x="150936" y="79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20"/>
            <p:cNvSpPr/>
            <p:nvPr/>
          </p:nvSpPr>
          <p:spPr>
            <a:xfrm>
              <a:off x="4881967" y="5265994"/>
              <a:ext cx="119012" cy="91820"/>
            </a:xfrm>
            <a:custGeom>
              <a:avLst/>
              <a:gdLst/>
              <a:ahLst/>
              <a:cxnLst/>
              <a:rect l="0" t="0" r="0" b="0"/>
              <a:pathLst>
                <a:path w="119012" h="91820">
                  <a:moveTo>
                    <a:pt x="15738" y="36256"/>
                  </a:moveTo>
                  <a:lnTo>
                    <a:pt x="39407" y="36256"/>
                  </a:lnTo>
                  <a:lnTo>
                    <a:pt x="42992" y="35375"/>
                  </a:lnTo>
                  <a:lnTo>
                    <a:pt x="46264" y="33905"/>
                  </a:lnTo>
                  <a:lnTo>
                    <a:pt x="49329" y="32043"/>
                  </a:lnTo>
                  <a:lnTo>
                    <a:pt x="53138" y="30801"/>
                  </a:lnTo>
                  <a:lnTo>
                    <a:pt x="57442" y="29973"/>
                  </a:lnTo>
                  <a:lnTo>
                    <a:pt x="62077" y="29422"/>
                  </a:lnTo>
                  <a:lnTo>
                    <a:pt x="66932" y="28172"/>
                  </a:lnTo>
                  <a:lnTo>
                    <a:pt x="71934" y="26457"/>
                  </a:lnTo>
                  <a:lnTo>
                    <a:pt x="77034" y="24432"/>
                  </a:lnTo>
                  <a:lnTo>
                    <a:pt x="81317" y="23082"/>
                  </a:lnTo>
                  <a:lnTo>
                    <a:pt x="85055" y="22181"/>
                  </a:lnTo>
                  <a:lnTo>
                    <a:pt x="88430" y="21581"/>
                  </a:lnTo>
                  <a:lnTo>
                    <a:pt x="90679" y="20300"/>
                  </a:lnTo>
                  <a:lnTo>
                    <a:pt x="92179" y="18563"/>
                  </a:lnTo>
                  <a:lnTo>
                    <a:pt x="93179" y="16523"/>
                  </a:lnTo>
                  <a:lnTo>
                    <a:pt x="94728" y="15163"/>
                  </a:lnTo>
                  <a:lnTo>
                    <a:pt x="96643" y="14257"/>
                  </a:lnTo>
                  <a:lnTo>
                    <a:pt x="101843" y="12802"/>
                  </a:lnTo>
                  <a:lnTo>
                    <a:pt x="102270" y="11801"/>
                  </a:lnTo>
                  <a:lnTo>
                    <a:pt x="102554" y="10251"/>
                  </a:lnTo>
                  <a:lnTo>
                    <a:pt x="102744" y="8336"/>
                  </a:lnTo>
                  <a:lnTo>
                    <a:pt x="101987" y="7059"/>
                  </a:lnTo>
                  <a:lnTo>
                    <a:pt x="100600" y="6209"/>
                  </a:lnTo>
                  <a:lnTo>
                    <a:pt x="98794" y="5641"/>
                  </a:lnTo>
                  <a:lnTo>
                    <a:pt x="96706" y="5263"/>
                  </a:lnTo>
                  <a:lnTo>
                    <a:pt x="94432" y="5011"/>
                  </a:lnTo>
                  <a:lnTo>
                    <a:pt x="92032" y="4842"/>
                  </a:lnTo>
                  <a:lnTo>
                    <a:pt x="88668" y="3848"/>
                  </a:lnTo>
                  <a:lnTo>
                    <a:pt x="84659" y="2304"/>
                  </a:lnTo>
                  <a:lnTo>
                    <a:pt x="80222" y="392"/>
                  </a:lnTo>
                  <a:lnTo>
                    <a:pt x="75498" y="0"/>
                  </a:lnTo>
                  <a:lnTo>
                    <a:pt x="70584" y="620"/>
                  </a:lnTo>
                  <a:lnTo>
                    <a:pt x="65542" y="1915"/>
                  </a:lnTo>
                  <a:lnTo>
                    <a:pt x="61298" y="2779"/>
                  </a:lnTo>
                  <a:lnTo>
                    <a:pt x="57586" y="3355"/>
                  </a:lnTo>
                  <a:lnTo>
                    <a:pt x="54229" y="3738"/>
                  </a:lnTo>
                  <a:lnTo>
                    <a:pt x="50225" y="4877"/>
                  </a:lnTo>
                  <a:lnTo>
                    <a:pt x="45791" y="6517"/>
                  </a:lnTo>
                  <a:lnTo>
                    <a:pt x="41070" y="8493"/>
                  </a:lnTo>
                  <a:lnTo>
                    <a:pt x="36156" y="9810"/>
                  </a:lnTo>
                  <a:lnTo>
                    <a:pt x="31116" y="10688"/>
                  </a:lnTo>
                  <a:lnTo>
                    <a:pt x="25990" y="11273"/>
                  </a:lnTo>
                  <a:lnTo>
                    <a:pt x="21690" y="13427"/>
                  </a:lnTo>
                  <a:lnTo>
                    <a:pt x="17941" y="16627"/>
                  </a:lnTo>
                  <a:lnTo>
                    <a:pt x="14559" y="20524"/>
                  </a:lnTo>
                  <a:lnTo>
                    <a:pt x="11421" y="24005"/>
                  </a:lnTo>
                  <a:lnTo>
                    <a:pt x="5581" y="30223"/>
                  </a:lnTo>
                  <a:lnTo>
                    <a:pt x="3671" y="33116"/>
                  </a:lnTo>
                  <a:lnTo>
                    <a:pt x="2397" y="35927"/>
                  </a:lnTo>
                  <a:lnTo>
                    <a:pt x="1548" y="38683"/>
                  </a:lnTo>
                  <a:lnTo>
                    <a:pt x="983" y="41401"/>
                  </a:lnTo>
                  <a:lnTo>
                    <a:pt x="605" y="44096"/>
                  </a:lnTo>
                  <a:lnTo>
                    <a:pt x="354" y="46775"/>
                  </a:lnTo>
                  <a:lnTo>
                    <a:pt x="186" y="49442"/>
                  </a:lnTo>
                  <a:lnTo>
                    <a:pt x="74" y="52102"/>
                  </a:lnTo>
                  <a:lnTo>
                    <a:pt x="0" y="54758"/>
                  </a:lnTo>
                  <a:lnTo>
                    <a:pt x="832" y="57410"/>
                  </a:lnTo>
                  <a:lnTo>
                    <a:pt x="2270" y="60060"/>
                  </a:lnTo>
                  <a:lnTo>
                    <a:pt x="4112" y="62708"/>
                  </a:lnTo>
                  <a:lnTo>
                    <a:pt x="7104" y="65357"/>
                  </a:lnTo>
                  <a:lnTo>
                    <a:pt x="10865" y="68004"/>
                  </a:lnTo>
                  <a:lnTo>
                    <a:pt x="15138" y="70650"/>
                  </a:lnTo>
                  <a:lnTo>
                    <a:pt x="19751" y="73296"/>
                  </a:lnTo>
                  <a:lnTo>
                    <a:pt x="29585" y="78589"/>
                  </a:lnTo>
                  <a:lnTo>
                    <a:pt x="34679" y="80353"/>
                  </a:lnTo>
                  <a:lnTo>
                    <a:pt x="39840" y="81529"/>
                  </a:lnTo>
                  <a:lnTo>
                    <a:pt x="45046" y="82313"/>
                  </a:lnTo>
                  <a:lnTo>
                    <a:pt x="50282" y="83718"/>
                  </a:lnTo>
                  <a:lnTo>
                    <a:pt x="55538" y="85536"/>
                  </a:lnTo>
                  <a:lnTo>
                    <a:pt x="60808" y="87630"/>
                  </a:lnTo>
                  <a:lnTo>
                    <a:pt x="66969" y="89026"/>
                  </a:lnTo>
                  <a:lnTo>
                    <a:pt x="73724" y="89957"/>
                  </a:lnTo>
                  <a:lnTo>
                    <a:pt x="86526" y="90991"/>
                  </a:lnTo>
                  <a:lnTo>
                    <a:pt x="95158" y="91451"/>
                  </a:lnTo>
                  <a:lnTo>
                    <a:pt x="104291" y="91655"/>
                  </a:lnTo>
                  <a:lnTo>
                    <a:pt x="119011" y="918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21"/>
            <p:cNvSpPr/>
            <p:nvPr/>
          </p:nvSpPr>
          <p:spPr>
            <a:xfrm>
              <a:off x="5406627" y="5224337"/>
              <a:ext cx="174266" cy="109664"/>
            </a:xfrm>
            <a:custGeom>
              <a:avLst/>
              <a:gdLst/>
              <a:ahLst/>
              <a:cxnLst/>
              <a:rect l="0" t="0" r="0" b="0"/>
              <a:pathLst>
                <a:path w="174266" h="109664">
                  <a:moveTo>
                    <a:pt x="94825" y="30288"/>
                  </a:moveTo>
                  <a:lnTo>
                    <a:pt x="101665" y="23454"/>
                  </a:lnTo>
                  <a:lnTo>
                    <a:pt x="101150" y="22204"/>
                  </a:lnTo>
                  <a:lnTo>
                    <a:pt x="99924" y="20489"/>
                  </a:lnTo>
                  <a:lnTo>
                    <a:pt x="95832" y="15613"/>
                  </a:lnTo>
                  <a:lnTo>
                    <a:pt x="95272" y="12595"/>
                  </a:lnTo>
                  <a:lnTo>
                    <a:pt x="95124" y="10555"/>
                  </a:lnTo>
                  <a:lnTo>
                    <a:pt x="93259" y="8313"/>
                  </a:lnTo>
                  <a:lnTo>
                    <a:pt x="90249" y="5937"/>
                  </a:lnTo>
                  <a:lnTo>
                    <a:pt x="86478" y="3471"/>
                  </a:lnTo>
                  <a:lnTo>
                    <a:pt x="83082" y="1827"/>
                  </a:lnTo>
                  <a:lnTo>
                    <a:pt x="79935" y="730"/>
                  </a:lnTo>
                  <a:lnTo>
                    <a:pt x="76954" y="0"/>
                  </a:lnTo>
                  <a:lnTo>
                    <a:pt x="73202" y="394"/>
                  </a:lnTo>
                  <a:lnTo>
                    <a:pt x="68935" y="1540"/>
                  </a:lnTo>
                  <a:lnTo>
                    <a:pt x="64325" y="3185"/>
                  </a:lnTo>
                  <a:lnTo>
                    <a:pt x="60369" y="5164"/>
                  </a:lnTo>
                  <a:lnTo>
                    <a:pt x="56849" y="7365"/>
                  </a:lnTo>
                  <a:lnTo>
                    <a:pt x="53619" y="9714"/>
                  </a:lnTo>
                  <a:lnTo>
                    <a:pt x="49702" y="11281"/>
                  </a:lnTo>
                  <a:lnTo>
                    <a:pt x="45324" y="12325"/>
                  </a:lnTo>
                  <a:lnTo>
                    <a:pt x="40640" y="13021"/>
                  </a:lnTo>
                  <a:lnTo>
                    <a:pt x="35752" y="14367"/>
                  </a:lnTo>
                  <a:lnTo>
                    <a:pt x="30728" y="16147"/>
                  </a:lnTo>
                  <a:lnTo>
                    <a:pt x="25614" y="18215"/>
                  </a:lnTo>
                  <a:lnTo>
                    <a:pt x="21322" y="20475"/>
                  </a:lnTo>
                  <a:lnTo>
                    <a:pt x="17577" y="22864"/>
                  </a:lnTo>
                  <a:lnTo>
                    <a:pt x="14198" y="25339"/>
                  </a:lnTo>
                  <a:lnTo>
                    <a:pt x="11062" y="28752"/>
                  </a:lnTo>
                  <a:lnTo>
                    <a:pt x="8090" y="32792"/>
                  </a:lnTo>
                  <a:lnTo>
                    <a:pt x="5226" y="37250"/>
                  </a:lnTo>
                  <a:lnTo>
                    <a:pt x="3316" y="41102"/>
                  </a:lnTo>
                  <a:lnTo>
                    <a:pt x="2043" y="44553"/>
                  </a:lnTo>
                  <a:lnTo>
                    <a:pt x="1194" y="47736"/>
                  </a:lnTo>
                  <a:lnTo>
                    <a:pt x="628" y="51621"/>
                  </a:lnTo>
                  <a:lnTo>
                    <a:pt x="251" y="55976"/>
                  </a:lnTo>
                  <a:lnTo>
                    <a:pt x="0" y="60642"/>
                  </a:lnTo>
                  <a:lnTo>
                    <a:pt x="714" y="65517"/>
                  </a:lnTo>
                  <a:lnTo>
                    <a:pt x="2074" y="70531"/>
                  </a:lnTo>
                  <a:lnTo>
                    <a:pt x="3863" y="75638"/>
                  </a:lnTo>
                  <a:lnTo>
                    <a:pt x="5938" y="79924"/>
                  </a:lnTo>
                  <a:lnTo>
                    <a:pt x="8204" y="83663"/>
                  </a:lnTo>
                  <a:lnTo>
                    <a:pt x="10597" y="87038"/>
                  </a:lnTo>
                  <a:lnTo>
                    <a:pt x="13958" y="89288"/>
                  </a:lnTo>
                  <a:lnTo>
                    <a:pt x="17964" y="90788"/>
                  </a:lnTo>
                  <a:lnTo>
                    <a:pt x="22401" y="91788"/>
                  </a:lnTo>
                  <a:lnTo>
                    <a:pt x="27123" y="93336"/>
                  </a:lnTo>
                  <a:lnTo>
                    <a:pt x="32037" y="95251"/>
                  </a:lnTo>
                  <a:lnTo>
                    <a:pt x="37079" y="97409"/>
                  </a:lnTo>
                  <a:lnTo>
                    <a:pt x="42204" y="98848"/>
                  </a:lnTo>
                  <a:lnTo>
                    <a:pt x="47388" y="99807"/>
                  </a:lnTo>
                  <a:lnTo>
                    <a:pt x="52608" y="100447"/>
                  </a:lnTo>
                  <a:lnTo>
                    <a:pt x="57853" y="100873"/>
                  </a:lnTo>
                  <a:lnTo>
                    <a:pt x="63116" y="101157"/>
                  </a:lnTo>
                  <a:lnTo>
                    <a:pt x="68390" y="101346"/>
                  </a:lnTo>
                  <a:lnTo>
                    <a:pt x="73670" y="100591"/>
                  </a:lnTo>
                  <a:lnTo>
                    <a:pt x="78956" y="99205"/>
                  </a:lnTo>
                  <a:lnTo>
                    <a:pt x="84246" y="97400"/>
                  </a:lnTo>
                  <a:lnTo>
                    <a:pt x="88655" y="96196"/>
                  </a:lnTo>
                  <a:lnTo>
                    <a:pt x="92476" y="95393"/>
                  </a:lnTo>
                  <a:lnTo>
                    <a:pt x="95908" y="94858"/>
                  </a:lnTo>
                  <a:lnTo>
                    <a:pt x="99960" y="92738"/>
                  </a:lnTo>
                  <a:lnTo>
                    <a:pt x="104427" y="89560"/>
                  </a:lnTo>
                  <a:lnTo>
                    <a:pt x="109170" y="85678"/>
                  </a:lnTo>
                  <a:lnTo>
                    <a:pt x="113215" y="82207"/>
                  </a:lnTo>
                  <a:lnTo>
                    <a:pt x="116795" y="79012"/>
                  </a:lnTo>
                  <a:lnTo>
                    <a:pt x="120064" y="76000"/>
                  </a:lnTo>
                  <a:lnTo>
                    <a:pt x="122243" y="72228"/>
                  </a:lnTo>
                  <a:lnTo>
                    <a:pt x="123695" y="67950"/>
                  </a:lnTo>
                  <a:lnTo>
                    <a:pt x="124664" y="63333"/>
                  </a:lnTo>
                  <a:lnTo>
                    <a:pt x="126192" y="59374"/>
                  </a:lnTo>
                  <a:lnTo>
                    <a:pt x="128094" y="55852"/>
                  </a:lnTo>
                  <a:lnTo>
                    <a:pt x="130244" y="52622"/>
                  </a:lnTo>
                  <a:lnTo>
                    <a:pt x="131678" y="48706"/>
                  </a:lnTo>
                  <a:lnTo>
                    <a:pt x="132634" y="44330"/>
                  </a:lnTo>
                  <a:lnTo>
                    <a:pt x="133271" y="39649"/>
                  </a:lnTo>
                  <a:lnTo>
                    <a:pt x="133696" y="35647"/>
                  </a:lnTo>
                  <a:lnTo>
                    <a:pt x="133979" y="32096"/>
                  </a:lnTo>
                  <a:lnTo>
                    <a:pt x="134167" y="28849"/>
                  </a:lnTo>
                  <a:lnTo>
                    <a:pt x="133410" y="25801"/>
                  </a:lnTo>
                  <a:lnTo>
                    <a:pt x="132023" y="22887"/>
                  </a:lnTo>
                  <a:lnTo>
                    <a:pt x="126919" y="14909"/>
                  </a:lnTo>
                  <a:lnTo>
                    <a:pt x="122478" y="14560"/>
                  </a:lnTo>
                  <a:lnTo>
                    <a:pt x="121205" y="15393"/>
                  </a:lnTo>
                  <a:lnTo>
                    <a:pt x="120355" y="16830"/>
                  </a:lnTo>
                  <a:lnTo>
                    <a:pt x="119789" y="18670"/>
                  </a:lnTo>
                  <a:lnTo>
                    <a:pt x="119412" y="20779"/>
                  </a:lnTo>
                  <a:lnTo>
                    <a:pt x="119159" y="23067"/>
                  </a:lnTo>
                  <a:lnTo>
                    <a:pt x="118993" y="25474"/>
                  </a:lnTo>
                  <a:lnTo>
                    <a:pt x="119763" y="27961"/>
                  </a:lnTo>
                  <a:lnTo>
                    <a:pt x="121160" y="30500"/>
                  </a:lnTo>
                  <a:lnTo>
                    <a:pt x="122974" y="33075"/>
                  </a:lnTo>
                  <a:lnTo>
                    <a:pt x="124182" y="35674"/>
                  </a:lnTo>
                  <a:lnTo>
                    <a:pt x="124988" y="38289"/>
                  </a:lnTo>
                  <a:lnTo>
                    <a:pt x="125526" y="40914"/>
                  </a:lnTo>
                  <a:lnTo>
                    <a:pt x="126767" y="44427"/>
                  </a:lnTo>
                  <a:lnTo>
                    <a:pt x="128477" y="48534"/>
                  </a:lnTo>
                  <a:lnTo>
                    <a:pt x="130500" y="53035"/>
                  </a:lnTo>
                  <a:lnTo>
                    <a:pt x="131849" y="57800"/>
                  </a:lnTo>
                  <a:lnTo>
                    <a:pt x="132747" y="62741"/>
                  </a:lnTo>
                  <a:lnTo>
                    <a:pt x="133346" y="67798"/>
                  </a:lnTo>
                  <a:lnTo>
                    <a:pt x="134629" y="72052"/>
                  </a:lnTo>
                  <a:lnTo>
                    <a:pt x="136366" y="75769"/>
                  </a:lnTo>
                  <a:lnTo>
                    <a:pt x="138407" y="79130"/>
                  </a:lnTo>
                  <a:lnTo>
                    <a:pt x="140651" y="82252"/>
                  </a:lnTo>
                  <a:lnTo>
                    <a:pt x="143028" y="85215"/>
                  </a:lnTo>
                  <a:lnTo>
                    <a:pt x="145497" y="88073"/>
                  </a:lnTo>
                  <a:lnTo>
                    <a:pt x="148908" y="90860"/>
                  </a:lnTo>
                  <a:lnTo>
                    <a:pt x="152947" y="93600"/>
                  </a:lnTo>
                  <a:lnTo>
                    <a:pt x="163679" y="100121"/>
                  </a:lnTo>
                  <a:lnTo>
                    <a:pt x="167501" y="103364"/>
                  </a:lnTo>
                  <a:lnTo>
                    <a:pt x="174265" y="1096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22"/>
            <p:cNvSpPr/>
            <p:nvPr/>
          </p:nvSpPr>
          <p:spPr>
            <a:xfrm>
              <a:off x="5620613" y="5111750"/>
              <a:ext cx="171066" cy="205135"/>
            </a:xfrm>
            <a:custGeom>
              <a:avLst/>
              <a:gdLst/>
              <a:ahLst/>
              <a:cxnLst/>
              <a:rect l="0" t="0" r="0" b="0"/>
              <a:pathLst>
                <a:path w="171066" h="205135">
                  <a:moveTo>
                    <a:pt x="0" y="0"/>
                  </a:moveTo>
                  <a:lnTo>
                    <a:pt x="0" y="18659"/>
                  </a:lnTo>
                  <a:lnTo>
                    <a:pt x="882" y="22141"/>
                  </a:lnTo>
                  <a:lnTo>
                    <a:pt x="2353" y="26225"/>
                  </a:lnTo>
                  <a:lnTo>
                    <a:pt x="4217" y="30713"/>
                  </a:lnTo>
                  <a:lnTo>
                    <a:pt x="5459" y="36350"/>
                  </a:lnTo>
                  <a:lnTo>
                    <a:pt x="6288" y="42754"/>
                  </a:lnTo>
                  <a:lnTo>
                    <a:pt x="6840" y="49669"/>
                  </a:lnTo>
                  <a:lnTo>
                    <a:pt x="7207" y="56043"/>
                  </a:lnTo>
                  <a:lnTo>
                    <a:pt x="7616" y="67830"/>
                  </a:lnTo>
                  <a:lnTo>
                    <a:pt x="8608" y="74324"/>
                  </a:lnTo>
                  <a:lnTo>
                    <a:pt x="10152" y="81299"/>
                  </a:lnTo>
                  <a:lnTo>
                    <a:pt x="12065" y="88596"/>
                  </a:lnTo>
                  <a:lnTo>
                    <a:pt x="14221" y="96105"/>
                  </a:lnTo>
                  <a:lnTo>
                    <a:pt x="18972" y="111506"/>
                  </a:lnTo>
                  <a:lnTo>
                    <a:pt x="20592" y="118434"/>
                  </a:lnTo>
                  <a:lnTo>
                    <a:pt x="21671" y="124817"/>
                  </a:lnTo>
                  <a:lnTo>
                    <a:pt x="22391" y="130837"/>
                  </a:lnTo>
                  <a:lnTo>
                    <a:pt x="23754" y="136613"/>
                  </a:lnTo>
                  <a:lnTo>
                    <a:pt x="25545" y="142229"/>
                  </a:lnTo>
                  <a:lnTo>
                    <a:pt x="27622" y="147736"/>
                  </a:lnTo>
                  <a:lnTo>
                    <a:pt x="29006" y="153171"/>
                  </a:lnTo>
                  <a:lnTo>
                    <a:pt x="29930" y="158558"/>
                  </a:lnTo>
                  <a:lnTo>
                    <a:pt x="30545" y="163914"/>
                  </a:lnTo>
                  <a:lnTo>
                    <a:pt x="31838" y="168366"/>
                  </a:lnTo>
                  <a:lnTo>
                    <a:pt x="33583" y="172217"/>
                  </a:lnTo>
                  <a:lnTo>
                    <a:pt x="35628" y="175666"/>
                  </a:lnTo>
                  <a:lnTo>
                    <a:pt x="37901" y="181849"/>
                  </a:lnTo>
                  <a:lnTo>
                    <a:pt x="38507" y="184733"/>
                  </a:lnTo>
                  <a:lnTo>
                    <a:pt x="41534" y="190289"/>
                  </a:lnTo>
                  <a:lnTo>
                    <a:pt x="47558" y="198296"/>
                  </a:lnTo>
                  <a:lnTo>
                    <a:pt x="47643" y="192073"/>
                  </a:lnTo>
                  <a:lnTo>
                    <a:pt x="47663" y="165103"/>
                  </a:lnTo>
                  <a:lnTo>
                    <a:pt x="48546" y="161222"/>
                  </a:lnTo>
                  <a:lnTo>
                    <a:pt x="50017" y="156870"/>
                  </a:lnTo>
                  <a:lnTo>
                    <a:pt x="51881" y="152205"/>
                  </a:lnTo>
                  <a:lnTo>
                    <a:pt x="53123" y="147331"/>
                  </a:lnTo>
                  <a:lnTo>
                    <a:pt x="53951" y="142318"/>
                  </a:lnTo>
                  <a:lnTo>
                    <a:pt x="54503" y="137213"/>
                  </a:lnTo>
                  <a:lnTo>
                    <a:pt x="55754" y="132926"/>
                  </a:lnTo>
                  <a:lnTo>
                    <a:pt x="57471" y="129187"/>
                  </a:lnTo>
                  <a:lnTo>
                    <a:pt x="59498" y="125812"/>
                  </a:lnTo>
                  <a:lnTo>
                    <a:pt x="64104" y="119711"/>
                  </a:lnTo>
                  <a:lnTo>
                    <a:pt x="66568" y="116849"/>
                  </a:lnTo>
                  <a:lnTo>
                    <a:pt x="69093" y="114941"/>
                  </a:lnTo>
                  <a:lnTo>
                    <a:pt x="74253" y="112821"/>
                  </a:lnTo>
                  <a:lnTo>
                    <a:pt x="77747" y="112256"/>
                  </a:lnTo>
                  <a:lnTo>
                    <a:pt x="81842" y="111879"/>
                  </a:lnTo>
                  <a:lnTo>
                    <a:pt x="86338" y="111627"/>
                  </a:lnTo>
                  <a:lnTo>
                    <a:pt x="96040" y="111349"/>
                  </a:lnTo>
                  <a:lnTo>
                    <a:pt x="112435" y="111169"/>
                  </a:lnTo>
                  <a:lnTo>
                    <a:pt x="116443" y="112037"/>
                  </a:lnTo>
                  <a:lnTo>
                    <a:pt x="120879" y="113497"/>
                  </a:lnTo>
                  <a:lnTo>
                    <a:pt x="125602" y="115352"/>
                  </a:lnTo>
                  <a:lnTo>
                    <a:pt x="130516" y="117471"/>
                  </a:lnTo>
                  <a:lnTo>
                    <a:pt x="140683" y="122177"/>
                  </a:lnTo>
                  <a:lnTo>
                    <a:pt x="144984" y="124666"/>
                  </a:lnTo>
                  <a:lnTo>
                    <a:pt x="148733" y="127209"/>
                  </a:lnTo>
                  <a:lnTo>
                    <a:pt x="152116" y="129785"/>
                  </a:lnTo>
                  <a:lnTo>
                    <a:pt x="155253" y="132385"/>
                  </a:lnTo>
                  <a:lnTo>
                    <a:pt x="158227" y="135000"/>
                  </a:lnTo>
                  <a:lnTo>
                    <a:pt x="161093" y="137625"/>
                  </a:lnTo>
                  <a:lnTo>
                    <a:pt x="163004" y="141139"/>
                  </a:lnTo>
                  <a:lnTo>
                    <a:pt x="164277" y="145245"/>
                  </a:lnTo>
                  <a:lnTo>
                    <a:pt x="165126" y="149747"/>
                  </a:lnTo>
                  <a:lnTo>
                    <a:pt x="166575" y="153630"/>
                  </a:lnTo>
                  <a:lnTo>
                    <a:pt x="168424" y="157101"/>
                  </a:lnTo>
                  <a:lnTo>
                    <a:pt x="170538" y="160296"/>
                  </a:lnTo>
                  <a:lnTo>
                    <a:pt x="171065" y="163309"/>
                  </a:lnTo>
                  <a:lnTo>
                    <a:pt x="170534" y="166199"/>
                  </a:lnTo>
                  <a:lnTo>
                    <a:pt x="168473" y="171762"/>
                  </a:lnTo>
                  <a:lnTo>
                    <a:pt x="167557" y="177175"/>
                  </a:lnTo>
                  <a:lnTo>
                    <a:pt x="166430" y="179853"/>
                  </a:lnTo>
                  <a:lnTo>
                    <a:pt x="162825" y="185180"/>
                  </a:lnTo>
                  <a:lnTo>
                    <a:pt x="158279" y="190487"/>
                  </a:lnTo>
                  <a:lnTo>
                    <a:pt x="155832" y="193138"/>
                  </a:lnTo>
                  <a:lnTo>
                    <a:pt x="152434" y="194904"/>
                  </a:lnTo>
                  <a:lnTo>
                    <a:pt x="148405" y="196082"/>
                  </a:lnTo>
                  <a:lnTo>
                    <a:pt x="143952" y="196867"/>
                  </a:lnTo>
                  <a:lnTo>
                    <a:pt x="139219" y="198273"/>
                  </a:lnTo>
                  <a:lnTo>
                    <a:pt x="134298" y="200092"/>
                  </a:lnTo>
                  <a:lnTo>
                    <a:pt x="129252" y="202186"/>
                  </a:lnTo>
                  <a:lnTo>
                    <a:pt x="124122" y="203583"/>
                  </a:lnTo>
                  <a:lnTo>
                    <a:pt x="118937" y="204513"/>
                  </a:lnTo>
                  <a:lnTo>
                    <a:pt x="113716" y="205134"/>
                  </a:lnTo>
                  <a:lnTo>
                    <a:pt x="109352" y="204666"/>
                  </a:lnTo>
                  <a:lnTo>
                    <a:pt x="105560" y="203472"/>
                  </a:lnTo>
                  <a:lnTo>
                    <a:pt x="102149" y="201794"/>
                  </a:lnTo>
                  <a:lnTo>
                    <a:pt x="98993" y="200675"/>
                  </a:lnTo>
                  <a:lnTo>
                    <a:pt x="96006" y="199929"/>
                  </a:lnTo>
                  <a:lnTo>
                    <a:pt x="93132" y="199432"/>
                  </a:lnTo>
                  <a:lnTo>
                    <a:pt x="90333" y="199101"/>
                  </a:lnTo>
                  <a:lnTo>
                    <a:pt x="87584" y="198880"/>
                  </a:lnTo>
                  <a:lnTo>
                    <a:pt x="84870" y="198732"/>
                  </a:lnTo>
                  <a:lnTo>
                    <a:pt x="79500" y="198569"/>
                  </a:lnTo>
                  <a:lnTo>
                    <a:pt x="63552" y="1984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23"/>
            <p:cNvSpPr/>
            <p:nvPr/>
          </p:nvSpPr>
          <p:spPr>
            <a:xfrm>
              <a:off x="5875277" y="5214938"/>
              <a:ext cx="93293" cy="110985"/>
            </a:xfrm>
            <a:custGeom>
              <a:avLst/>
              <a:gdLst/>
              <a:ahLst/>
              <a:cxnLst/>
              <a:rect l="0" t="0" r="0" b="0"/>
              <a:pathLst>
                <a:path w="93293" h="110985">
                  <a:moveTo>
                    <a:pt x="31321" y="7937"/>
                  </a:moveTo>
                  <a:lnTo>
                    <a:pt x="31321" y="12150"/>
                  </a:lnTo>
                  <a:lnTo>
                    <a:pt x="30438" y="13392"/>
                  </a:lnTo>
                  <a:lnTo>
                    <a:pt x="28967" y="14220"/>
                  </a:lnTo>
                  <a:lnTo>
                    <a:pt x="27104" y="14771"/>
                  </a:lnTo>
                  <a:lnTo>
                    <a:pt x="25861" y="16021"/>
                  </a:lnTo>
                  <a:lnTo>
                    <a:pt x="25033" y="17736"/>
                  </a:lnTo>
                  <a:lnTo>
                    <a:pt x="24481" y="19761"/>
                  </a:lnTo>
                  <a:lnTo>
                    <a:pt x="23230" y="21994"/>
                  </a:lnTo>
                  <a:lnTo>
                    <a:pt x="21513" y="24364"/>
                  </a:lnTo>
                  <a:lnTo>
                    <a:pt x="19487" y="26825"/>
                  </a:lnTo>
                  <a:lnTo>
                    <a:pt x="17252" y="29349"/>
                  </a:lnTo>
                  <a:lnTo>
                    <a:pt x="12417" y="34505"/>
                  </a:lnTo>
                  <a:lnTo>
                    <a:pt x="4732" y="42365"/>
                  </a:lnTo>
                  <a:lnTo>
                    <a:pt x="3003" y="45882"/>
                  </a:lnTo>
                  <a:lnTo>
                    <a:pt x="1850" y="49991"/>
                  </a:lnTo>
                  <a:lnTo>
                    <a:pt x="1082" y="54494"/>
                  </a:lnTo>
                  <a:lnTo>
                    <a:pt x="569" y="58378"/>
                  </a:lnTo>
                  <a:lnTo>
                    <a:pt x="228" y="61849"/>
                  </a:lnTo>
                  <a:lnTo>
                    <a:pt x="0" y="65045"/>
                  </a:lnTo>
                  <a:lnTo>
                    <a:pt x="731" y="68939"/>
                  </a:lnTo>
                  <a:lnTo>
                    <a:pt x="2101" y="73300"/>
                  </a:lnTo>
                  <a:lnTo>
                    <a:pt x="3897" y="77970"/>
                  </a:lnTo>
                  <a:lnTo>
                    <a:pt x="5094" y="81967"/>
                  </a:lnTo>
                  <a:lnTo>
                    <a:pt x="5892" y="85512"/>
                  </a:lnTo>
                  <a:lnTo>
                    <a:pt x="6424" y="88758"/>
                  </a:lnTo>
                  <a:lnTo>
                    <a:pt x="8544" y="91804"/>
                  </a:lnTo>
                  <a:lnTo>
                    <a:pt x="11723" y="94716"/>
                  </a:lnTo>
                  <a:lnTo>
                    <a:pt x="15608" y="97540"/>
                  </a:lnTo>
                  <a:lnTo>
                    <a:pt x="19079" y="100304"/>
                  </a:lnTo>
                  <a:lnTo>
                    <a:pt x="22277" y="103029"/>
                  </a:lnTo>
                  <a:lnTo>
                    <a:pt x="25292" y="105728"/>
                  </a:lnTo>
                  <a:lnTo>
                    <a:pt x="29067" y="107526"/>
                  </a:lnTo>
                  <a:lnTo>
                    <a:pt x="33349" y="108726"/>
                  </a:lnTo>
                  <a:lnTo>
                    <a:pt x="37968" y="109525"/>
                  </a:lnTo>
                  <a:lnTo>
                    <a:pt x="42813" y="110059"/>
                  </a:lnTo>
                  <a:lnTo>
                    <a:pt x="47810" y="110414"/>
                  </a:lnTo>
                  <a:lnTo>
                    <a:pt x="57185" y="110809"/>
                  </a:lnTo>
                  <a:lnTo>
                    <a:pt x="64294" y="110984"/>
                  </a:lnTo>
                  <a:lnTo>
                    <a:pt x="67425" y="110149"/>
                  </a:lnTo>
                  <a:lnTo>
                    <a:pt x="70396" y="108711"/>
                  </a:lnTo>
                  <a:lnTo>
                    <a:pt x="73259" y="106870"/>
                  </a:lnTo>
                  <a:lnTo>
                    <a:pt x="76050" y="103878"/>
                  </a:lnTo>
                  <a:lnTo>
                    <a:pt x="78793" y="100120"/>
                  </a:lnTo>
                  <a:lnTo>
                    <a:pt x="81505" y="95851"/>
                  </a:lnTo>
                  <a:lnTo>
                    <a:pt x="84196" y="91241"/>
                  </a:lnTo>
                  <a:lnTo>
                    <a:pt x="86872" y="86403"/>
                  </a:lnTo>
                  <a:lnTo>
                    <a:pt x="89539" y="81415"/>
                  </a:lnTo>
                  <a:lnTo>
                    <a:pt x="91316" y="77207"/>
                  </a:lnTo>
                  <a:lnTo>
                    <a:pt x="92502" y="73520"/>
                  </a:lnTo>
                  <a:lnTo>
                    <a:pt x="93292" y="70179"/>
                  </a:lnTo>
                  <a:lnTo>
                    <a:pt x="92936" y="66189"/>
                  </a:lnTo>
                  <a:lnTo>
                    <a:pt x="91817" y="61765"/>
                  </a:lnTo>
                  <a:lnTo>
                    <a:pt x="90187" y="57051"/>
                  </a:lnTo>
                  <a:lnTo>
                    <a:pt x="89101" y="52145"/>
                  </a:lnTo>
                  <a:lnTo>
                    <a:pt x="88377" y="47111"/>
                  </a:lnTo>
                  <a:lnTo>
                    <a:pt x="87894" y="41990"/>
                  </a:lnTo>
                  <a:lnTo>
                    <a:pt x="86689" y="37695"/>
                  </a:lnTo>
                  <a:lnTo>
                    <a:pt x="85003" y="33949"/>
                  </a:lnTo>
                  <a:lnTo>
                    <a:pt x="82997" y="30570"/>
                  </a:lnTo>
                  <a:lnTo>
                    <a:pt x="79894" y="27435"/>
                  </a:lnTo>
                  <a:lnTo>
                    <a:pt x="76060" y="24464"/>
                  </a:lnTo>
                  <a:lnTo>
                    <a:pt x="71739" y="21600"/>
                  </a:lnTo>
                  <a:lnTo>
                    <a:pt x="67976" y="18810"/>
                  </a:lnTo>
                  <a:lnTo>
                    <a:pt x="64584" y="16067"/>
                  </a:lnTo>
                  <a:lnTo>
                    <a:pt x="61440" y="13357"/>
                  </a:lnTo>
                  <a:lnTo>
                    <a:pt x="58462" y="11551"/>
                  </a:lnTo>
                  <a:lnTo>
                    <a:pt x="55594" y="10346"/>
                  </a:lnTo>
                  <a:lnTo>
                    <a:pt x="52799" y="9543"/>
                  </a:lnTo>
                  <a:lnTo>
                    <a:pt x="49170" y="9007"/>
                  </a:lnTo>
                  <a:lnTo>
                    <a:pt x="44985" y="8651"/>
                  </a:lnTo>
                  <a:lnTo>
                    <a:pt x="36511" y="8254"/>
                  </a:lnTo>
                  <a:lnTo>
                    <a:pt x="29803" y="8078"/>
                  </a:lnTo>
                  <a:lnTo>
                    <a:pt x="21063" y="7978"/>
                  </a:lnTo>
                  <a:lnTo>
                    <a:pt x="19186" y="7083"/>
                  </a:lnTo>
                  <a:lnTo>
                    <a:pt x="17936" y="5604"/>
                  </a:lnTo>
                  <a:lnTo>
                    <a:pt x="1543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24"/>
            <p:cNvSpPr/>
            <p:nvPr/>
          </p:nvSpPr>
          <p:spPr>
            <a:xfrm>
              <a:off x="6017912" y="5222875"/>
              <a:ext cx="150840" cy="87314"/>
            </a:xfrm>
            <a:custGeom>
              <a:avLst/>
              <a:gdLst/>
              <a:ahLst/>
              <a:cxnLst/>
              <a:rect l="0" t="0" r="0" b="0"/>
              <a:pathLst>
                <a:path w="150840" h="87314">
                  <a:moveTo>
                    <a:pt x="7846" y="0"/>
                  </a:moveTo>
                  <a:lnTo>
                    <a:pt x="12422" y="0"/>
                  </a:lnTo>
                  <a:lnTo>
                    <a:pt x="10468" y="0"/>
                  </a:lnTo>
                  <a:lnTo>
                    <a:pt x="9594" y="882"/>
                  </a:lnTo>
                  <a:lnTo>
                    <a:pt x="9011" y="2352"/>
                  </a:lnTo>
                  <a:lnTo>
                    <a:pt x="8622" y="4214"/>
                  </a:lnTo>
                  <a:lnTo>
                    <a:pt x="8364" y="6337"/>
                  </a:lnTo>
                  <a:lnTo>
                    <a:pt x="8191" y="8634"/>
                  </a:lnTo>
                  <a:lnTo>
                    <a:pt x="8076" y="11048"/>
                  </a:lnTo>
                  <a:lnTo>
                    <a:pt x="7116" y="13539"/>
                  </a:lnTo>
                  <a:lnTo>
                    <a:pt x="5594" y="16082"/>
                  </a:lnTo>
                  <a:lnTo>
                    <a:pt x="3697" y="18658"/>
                  </a:lnTo>
                  <a:lnTo>
                    <a:pt x="2432" y="22140"/>
                  </a:lnTo>
                  <a:lnTo>
                    <a:pt x="1588" y="26226"/>
                  </a:lnTo>
                  <a:lnTo>
                    <a:pt x="1026" y="30713"/>
                  </a:lnTo>
                  <a:lnTo>
                    <a:pt x="651" y="34586"/>
                  </a:lnTo>
                  <a:lnTo>
                    <a:pt x="401" y="38051"/>
                  </a:lnTo>
                  <a:lnTo>
                    <a:pt x="235" y="41242"/>
                  </a:lnTo>
                  <a:lnTo>
                    <a:pt x="50" y="47140"/>
                  </a:lnTo>
                  <a:lnTo>
                    <a:pt x="0" y="49948"/>
                  </a:lnTo>
                  <a:lnTo>
                    <a:pt x="850" y="52701"/>
                  </a:lnTo>
                  <a:lnTo>
                    <a:pt x="2299" y="55419"/>
                  </a:lnTo>
                  <a:lnTo>
                    <a:pt x="4148" y="58112"/>
                  </a:lnTo>
                  <a:lnTo>
                    <a:pt x="6263" y="59908"/>
                  </a:lnTo>
                  <a:lnTo>
                    <a:pt x="8556" y="61106"/>
                  </a:lnTo>
                  <a:lnTo>
                    <a:pt x="10967" y="61904"/>
                  </a:lnTo>
                  <a:lnTo>
                    <a:pt x="13457" y="63318"/>
                  </a:lnTo>
                  <a:lnTo>
                    <a:pt x="16000" y="65142"/>
                  </a:lnTo>
                  <a:lnTo>
                    <a:pt x="18578" y="67241"/>
                  </a:lnTo>
                  <a:lnTo>
                    <a:pt x="21179" y="68640"/>
                  </a:lnTo>
                  <a:lnTo>
                    <a:pt x="23796" y="69572"/>
                  </a:lnTo>
                  <a:lnTo>
                    <a:pt x="26423" y="70194"/>
                  </a:lnTo>
                  <a:lnTo>
                    <a:pt x="29057" y="70608"/>
                  </a:lnTo>
                  <a:lnTo>
                    <a:pt x="31696" y="70885"/>
                  </a:lnTo>
                  <a:lnTo>
                    <a:pt x="34338" y="71070"/>
                  </a:lnTo>
                  <a:lnTo>
                    <a:pt x="36982" y="71192"/>
                  </a:lnTo>
                  <a:lnTo>
                    <a:pt x="42274" y="71329"/>
                  </a:lnTo>
                  <a:lnTo>
                    <a:pt x="54432" y="71405"/>
                  </a:lnTo>
                  <a:lnTo>
                    <a:pt x="58322" y="70534"/>
                  </a:lnTo>
                  <a:lnTo>
                    <a:pt x="61798" y="69071"/>
                  </a:lnTo>
                  <a:lnTo>
                    <a:pt x="64999" y="67214"/>
                  </a:lnTo>
                  <a:lnTo>
                    <a:pt x="68015" y="65094"/>
                  </a:lnTo>
                  <a:lnTo>
                    <a:pt x="70908" y="62799"/>
                  </a:lnTo>
                  <a:lnTo>
                    <a:pt x="73719" y="60387"/>
                  </a:lnTo>
                  <a:lnTo>
                    <a:pt x="77359" y="57897"/>
                  </a:lnTo>
                  <a:lnTo>
                    <a:pt x="81551" y="55355"/>
                  </a:lnTo>
                  <a:lnTo>
                    <a:pt x="86110" y="52779"/>
                  </a:lnTo>
                  <a:lnTo>
                    <a:pt x="89151" y="49297"/>
                  </a:lnTo>
                  <a:lnTo>
                    <a:pt x="91177" y="45212"/>
                  </a:lnTo>
                  <a:lnTo>
                    <a:pt x="92529" y="40724"/>
                  </a:lnTo>
                  <a:lnTo>
                    <a:pt x="94312" y="36851"/>
                  </a:lnTo>
                  <a:lnTo>
                    <a:pt x="96383" y="33387"/>
                  </a:lnTo>
                  <a:lnTo>
                    <a:pt x="98647" y="30195"/>
                  </a:lnTo>
                  <a:lnTo>
                    <a:pt x="101039" y="27186"/>
                  </a:lnTo>
                  <a:lnTo>
                    <a:pt x="103516" y="24298"/>
                  </a:lnTo>
                  <a:lnTo>
                    <a:pt x="109617" y="17539"/>
                  </a:lnTo>
                  <a:lnTo>
                    <a:pt x="117827" y="9187"/>
                  </a:lnTo>
                  <a:lnTo>
                    <a:pt x="119121" y="8770"/>
                  </a:lnTo>
                  <a:lnTo>
                    <a:pt x="122914" y="8308"/>
                  </a:lnTo>
                  <a:lnTo>
                    <a:pt x="125794" y="8047"/>
                  </a:lnTo>
                  <a:lnTo>
                    <a:pt x="126198" y="8892"/>
                  </a:lnTo>
                  <a:lnTo>
                    <a:pt x="126468" y="10339"/>
                  </a:lnTo>
                  <a:lnTo>
                    <a:pt x="126900" y="14782"/>
                  </a:lnTo>
                  <a:lnTo>
                    <a:pt x="126935" y="16028"/>
                  </a:lnTo>
                  <a:lnTo>
                    <a:pt x="127004" y="38719"/>
                  </a:lnTo>
                  <a:lnTo>
                    <a:pt x="127887" y="42569"/>
                  </a:lnTo>
                  <a:lnTo>
                    <a:pt x="129359" y="46019"/>
                  </a:lnTo>
                  <a:lnTo>
                    <a:pt x="131223" y="49200"/>
                  </a:lnTo>
                  <a:lnTo>
                    <a:pt x="132465" y="52203"/>
                  </a:lnTo>
                  <a:lnTo>
                    <a:pt x="133294" y="55087"/>
                  </a:lnTo>
                  <a:lnTo>
                    <a:pt x="133846" y="57891"/>
                  </a:lnTo>
                  <a:lnTo>
                    <a:pt x="135097" y="61525"/>
                  </a:lnTo>
                  <a:lnTo>
                    <a:pt x="136814" y="65711"/>
                  </a:lnTo>
                  <a:lnTo>
                    <a:pt x="138841" y="70266"/>
                  </a:lnTo>
                  <a:lnTo>
                    <a:pt x="141075" y="73302"/>
                  </a:lnTo>
                  <a:lnTo>
                    <a:pt x="143447" y="75327"/>
                  </a:lnTo>
                  <a:lnTo>
                    <a:pt x="145911" y="76676"/>
                  </a:lnTo>
                  <a:lnTo>
                    <a:pt x="147554" y="78457"/>
                  </a:lnTo>
                  <a:lnTo>
                    <a:pt x="148648" y="80528"/>
                  </a:lnTo>
                  <a:lnTo>
                    <a:pt x="150839" y="873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25"/>
            <p:cNvSpPr/>
            <p:nvPr/>
          </p:nvSpPr>
          <p:spPr>
            <a:xfrm>
              <a:off x="6232303" y="5095875"/>
              <a:ext cx="47665" cy="182564"/>
            </a:xfrm>
            <a:custGeom>
              <a:avLst/>
              <a:gdLst/>
              <a:ahLst/>
              <a:cxnLst/>
              <a:rect l="0" t="0" r="0" b="0"/>
              <a:pathLst>
                <a:path w="47665" h="182564">
                  <a:moveTo>
                    <a:pt x="0" y="0"/>
                  </a:moveTo>
                  <a:lnTo>
                    <a:pt x="0" y="4213"/>
                  </a:lnTo>
                  <a:lnTo>
                    <a:pt x="883" y="6337"/>
                  </a:lnTo>
                  <a:lnTo>
                    <a:pt x="2354" y="8634"/>
                  </a:lnTo>
                  <a:lnTo>
                    <a:pt x="4217" y="11048"/>
                  </a:lnTo>
                  <a:lnTo>
                    <a:pt x="5460" y="14421"/>
                  </a:lnTo>
                  <a:lnTo>
                    <a:pt x="6288" y="18433"/>
                  </a:lnTo>
                  <a:lnTo>
                    <a:pt x="6840" y="22872"/>
                  </a:lnTo>
                  <a:lnTo>
                    <a:pt x="7208" y="26713"/>
                  </a:lnTo>
                  <a:lnTo>
                    <a:pt x="7453" y="30156"/>
                  </a:lnTo>
                  <a:lnTo>
                    <a:pt x="7617" y="33333"/>
                  </a:lnTo>
                  <a:lnTo>
                    <a:pt x="7798" y="41568"/>
                  </a:lnTo>
                  <a:lnTo>
                    <a:pt x="7916" y="65439"/>
                  </a:lnTo>
                  <a:lnTo>
                    <a:pt x="7042" y="71848"/>
                  </a:lnTo>
                  <a:lnTo>
                    <a:pt x="5578" y="77885"/>
                  </a:lnTo>
                  <a:lnTo>
                    <a:pt x="3719" y="83673"/>
                  </a:lnTo>
                  <a:lnTo>
                    <a:pt x="3362" y="89296"/>
                  </a:lnTo>
                  <a:lnTo>
                    <a:pt x="4007" y="94809"/>
                  </a:lnTo>
                  <a:lnTo>
                    <a:pt x="5319" y="100247"/>
                  </a:lnTo>
                  <a:lnTo>
                    <a:pt x="6195" y="105637"/>
                  </a:lnTo>
                  <a:lnTo>
                    <a:pt x="6777" y="110994"/>
                  </a:lnTo>
                  <a:lnTo>
                    <a:pt x="7167" y="116330"/>
                  </a:lnTo>
                  <a:lnTo>
                    <a:pt x="8308" y="120768"/>
                  </a:lnTo>
                  <a:lnTo>
                    <a:pt x="9952" y="124609"/>
                  </a:lnTo>
                  <a:lnTo>
                    <a:pt x="11931" y="128052"/>
                  </a:lnTo>
                  <a:lnTo>
                    <a:pt x="16483" y="136582"/>
                  </a:lnTo>
                  <a:lnTo>
                    <a:pt x="18932" y="141325"/>
                  </a:lnTo>
                  <a:lnTo>
                    <a:pt x="20565" y="145369"/>
                  </a:lnTo>
                  <a:lnTo>
                    <a:pt x="21655" y="148948"/>
                  </a:lnTo>
                  <a:lnTo>
                    <a:pt x="22380" y="152215"/>
                  </a:lnTo>
                  <a:lnTo>
                    <a:pt x="23747" y="156157"/>
                  </a:lnTo>
                  <a:lnTo>
                    <a:pt x="25541" y="160549"/>
                  </a:lnTo>
                  <a:lnTo>
                    <a:pt x="27619" y="165241"/>
                  </a:lnTo>
                  <a:lnTo>
                    <a:pt x="29887" y="168369"/>
                  </a:lnTo>
                  <a:lnTo>
                    <a:pt x="32282" y="170454"/>
                  </a:lnTo>
                  <a:lnTo>
                    <a:pt x="34762" y="171845"/>
                  </a:lnTo>
                  <a:lnTo>
                    <a:pt x="37297" y="173653"/>
                  </a:lnTo>
                  <a:lnTo>
                    <a:pt x="39870" y="175741"/>
                  </a:lnTo>
                  <a:lnTo>
                    <a:pt x="47664" y="1825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26"/>
            <p:cNvSpPr/>
            <p:nvPr/>
          </p:nvSpPr>
          <p:spPr>
            <a:xfrm>
              <a:off x="6176694" y="5151438"/>
              <a:ext cx="158882" cy="39688"/>
            </a:xfrm>
            <a:custGeom>
              <a:avLst/>
              <a:gdLst/>
              <a:ahLst/>
              <a:cxnLst/>
              <a:rect l="0" t="0" r="0" b="0"/>
              <a:pathLst>
                <a:path w="158882" h="39688">
                  <a:moveTo>
                    <a:pt x="0" y="0"/>
                  </a:moveTo>
                  <a:lnTo>
                    <a:pt x="6840" y="0"/>
                  </a:lnTo>
                  <a:lnTo>
                    <a:pt x="8091" y="881"/>
                  </a:lnTo>
                  <a:lnTo>
                    <a:pt x="9808" y="2351"/>
                  </a:lnTo>
                  <a:lnTo>
                    <a:pt x="11834" y="4213"/>
                  </a:lnTo>
                  <a:lnTo>
                    <a:pt x="14951" y="5455"/>
                  </a:lnTo>
                  <a:lnTo>
                    <a:pt x="18794" y="6282"/>
                  </a:lnTo>
                  <a:lnTo>
                    <a:pt x="23122" y="6834"/>
                  </a:lnTo>
                  <a:lnTo>
                    <a:pt x="27772" y="8084"/>
                  </a:lnTo>
                  <a:lnTo>
                    <a:pt x="32638" y="9799"/>
                  </a:lnTo>
                  <a:lnTo>
                    <a:pt x="37647" y="11824"/>
                  </a:lnTo>
                  <a:lnTo>
                    <a:pt x="42751" y="14056"/>
                  </a:lnTo>
                  <a:lnTo>
                    <a:pt x="53131" y="18888"/>
                  </a:lnTo>
                  <a:lnTo>
                    <a:pt x="59253" y="21411"/>
                  </a:lnTo>
                  <a:lnTo>
                    <a:pt x="65982" y="23976"/>
                  </a:lnTo>
                  <a:lnTo>
                    <a:pt x="73116" y="26567"/>
                  </a:lnTo>
                  <a:lnTo>
                    <a:pt x="79638" y="28294"/>
                  </a:lnTo>
                  <a:lnTo>
                    <a:pt x="85751" y="29446"/>
                  </a:lnTo>
                  <a:lnTo>
                    <a:pt x="91592" y="30214"/>
                  </a:lnTo>
                  <a:lnTo>
                    <a:pt x="97251" y="31608"/>
                  </a:lnTo>
                  <a:lnTo>
                    <a:pt x="102789" y="33419"/>
                  </a:lnTo>
                  <a:lnTo>
                    <a:pt x="108246" y="35508"/>
                  </a:lnTo>
                  <a:lnTo>
                    <a:pt x="113650" y="36901"/>
                  </a:lnTo>
                  <a:lnTo>
                    <a:pt x="119017" y="37830"/>
                  </a:lnTo>
                  <a:lnTo>
                    <a:pt x="124362" y="38449"/>
                  </a:lnTo>
                  <a:lnTo>
                    <a:pt x="129690" y="38862"/>
                  </a:lnTo>
                  <a:lnTo>
                    <a:pt x="135007" y="39137"/>
                  </a:lnTo>
                  <a:lnTo>
                    <a:pt x="148571" y="39524"/>
                  </a:lnTo>
                  <a:lnTo>
                    <a:pt x="158881" y="396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27"/>
            <p:cNvSpPr/>
            <p:nvPr/>
          </p:nvSpPr>
          <p:spPr>
            <a:xfrm>
              <a:off x="1680372" y="5629067"/>
              <a:ext cx="206546" cy="228810"/>
            </a:xfrm>
            <a:custGeom>
              <a:avLst/>
              <a:gdLst/>
              <a:ahLst/>
              <a:cxnLst/>
              <a:rect l="0" t="0" r="0" b="0"/>
              <a:pathLst>
                <a:path w="206546" h="228810">
                  <a:moveTo>
                    <a:pt x="0" y="228809"/>
                  </a:moveTo>
                  <a:lnTo>
                    <a:pt x="6840" y="228809"/>
                  </a:lnTo>
                  <a:lnTo>
                    <a:pt x="7208" y="227927"/>
                  </a:lnTo>
                  <a:lnTo>
                    <a:pt x="7726" y="222472"/>
                  </a:lnTo>
                  <a:lnTo>
                    <a:pt x="7847" y="217760"/>
                  </a:lnTo>
                  <a:lnTo>
                    <a:pt x="8762" y="215270"/>
                  </a:lnTo>
                  <a:lnTo>
                    <a:pt x="12133" y="210150"/>
                  </a:lnTo>
                  <a:lnTo>
                    <a:pt x="13384" y="206668"/>
                  </a:lnTo>
                  <a:lnTo>
                    <a:pt x="14219" y="202583"/>
                  </a:lnTo>
                  <a:lnTo>
                    <a:pt x="14775" y="198096"/>
                  </a:lnTo>
                  <a:lnTo>
                    <a:pt x="15146" y="193340"/>
                  </a:lnTo>
                  <a:lnTo>
                    <a:pt x="15394" y="188405"/>
                  </a:lnTo>
                  <a:lnTo>
                    <a:pt x="15668" y="178220"/>
                  </a:lnTo>
                  <a:lnTo>
                    <a:pt x="15888" y="49256"/>
                  </a:lnTo>
                  <a:lnTo>
                    <a:pt x="15006" y="43843"/>
                  </a:lnTo>
                  <a:lnTo>
                    <a:pt x="13534" y="38470"/>
                  </a:lnTo>
                  <a:lnTo>
                    <a:pt x="11671" y="33124"/>
                  </a:lnTo>
                  <a:lnTo>
                    <a:pt x="10429" y="27797"/>
                  </a:lnTo>
                  <a:lnTo>
                    <a:pt x="9600" y="22481"/>
                  </a:lnTo>
                  <a:lnTo>
                    <a:pt x="8271" y="9703"/>
                  </a:lnTo>
                  <a:lnTo>
                    <a:pt x="8041" y="3276"/>
                  </a:lnTo>
                  <a:lnTo>
                    <a:pt x="7973" y="0"/>
                  </a:lnTo>
                  <a:lnTo>
                    <a:pt x="7953" y="3243"/>
                  </a:lnTo>
                  <a:lnTo>
                    <a:pt x="8833" y="4348"/>
                  </a:lnTo>
                  <a:lnTo>
                    <a:pt x="10302" y="5085"/>
                  </a:lnTo>
                  <a:lnTo>
                    <a:pt x="12164" y="5577"/>
                  </a:lnTo>
                  <a:lnTo>
                    <a:pt x="16587" y="8473"/>
                  </a:lnTo>
                  <a:lnTo>
                    <a:pt x="19002" y="10481"/>
                  </a:lnTo>
                  <a:lnTo>
                    <a:pt x="24039" y="17415"/>
                  </a:lnTo>
                  <a:lnTo>
                    <a:pt x="26618" y="21734"/>
                  </a:lnTo>
                  <a:lnTo>
                    <a:pt x="29220" y="26376"/>
                  </a:lnTo>
                  <a:lnTo>
                    <a:pt x="34465" y="36239"/>
                  </a:lnTo>
                  <a:lnTo>
                    <a:pt x="37100" y="40457"/>
                  </a:lnTo>
                  <a:lnTo>
                    <a:pt x="42380" y="47495"/>
                  </a:lnTo>
                  <a:lnTo>
                    <a:pt x="45907" y="51488"/>
                  </a:lnTo>
                  <a:lnTo>
                    <a:pt x="54533" y="60629"/>
                  </a:lnTo>
                  <a:lnTo>
                    <a:pt x="65097" y="71478"/>
                  </a:lnTo>
                  <a:lnTo>
                    <a:pt x="68996" y="74533"/>
                  </a:lnTo>
                  <a:lnTo>
                    <a:pt x="73360" y="77451"/>
                  </a:lnTo>
                  <a:lnTo>
                    <a:pt x="78035" y="80278"/>
                  </a:lnTo>
                  <a:lnTo>
                    <a:pt x="82917" y="83045"/>
                  </a:lnTo>
                  <a:lnTo>
                    <a:pt x="93049" y="88472"/>
                  </a:lnTo>
                  <a:lnTo>
                    <a:pt x="97339" y="90271"/>
                  </a:lnTo>
                  <a:lnTo>
                    <a:pt x="101082" y="91471"/>
                  </a:lnTo>
                  <a:lnTo>
                    <a:pt x="104461" y="92271"/>
                  </a:lnTo>
                  <a:lnTo>
                    <a:pt x="110568" y="93159"/>
                  </a:lnTo>
                  <a:lnTo>
                    <a:pt x="116224" y="93555"/>
                  </a:lnTo>
                  <a:lnTo>
                    <a:pt x="121680" y="93730"/>
                  </a:lnTo>
                  <a:lnTo>
                    <a:pt x="124371" y="92895"/>
                  </a:lnTo>
                  <a:lnTo>
                    <a:pt x="129715" y="89616"/>
                  </a:lnTo>
                  <a:lnTo>
                    <a:pt x="135032" y="87570"/>
                  </a:lnTo>
                  <a:lnTo>
                    <a:pt x="137685" y="87024"/>
                  </a:lnTo>
                  <a:lnTo>
                    <a:pt x="142988" y="84066"/>
                  </a:lnTo>
                  <a:lnTo>
                    <a:pt x="145637" y="82043"/>
                  </a:lnTo>
                  <a:lnTo>
                    <a:pt x="147404" y="79812"/>
                  </a:lnTo>
                  <a:lnTo>
                    <a:pt x="148582" y="77443"/>
                  </a:lnTo>
                  <a:lnTo>
                    <a:pt x="149367" y="74981"/>
                  </a:lnTo>
                  <a:lnTo>
                    <a:pt x="149890" y="71577"/>
                  </a:lnTo>
                  <a:lnTo>
                    <a:pt x="150239" y="67543"/>
                  </a:lnTo>
                  <a:lnTo>
                    <a:pt x="150471" y="63089"/>
                  </a:lnTo>
                  <a:lnTo>
                    <a:pt x="151509" y="59239"/>
                  </a:lnTo>
                  <a:lnTo>
                    <a:pt x="155016" y="52608"/>
                  </a:lnTo>
                  <a:lnTo>
                    <a:pt x="155422" y="49606"/>
                  </a:lnTo>
                  <a:lnTo>
                    <a:pt x="154809" y="46721"/>
                  </a:lnTo>
                  <a:lnTo>
                    <a:pt x="153518" y="43917"/>
                  </a:lnTo>
                  <a:lnTo>
                    <a:pt x="153540" y="40283"/>
                  </a:lnTo>
                  <a:lnTo>
                    <a:pt x="154438" y="36097"/>
                  </a:lnTo>
                  <a:lnTo>
                    <a:pt x="155919" y="31543"/>
                  </a:lnTo>
                  <a:lnTo>
                    <a:pt x="156023" y="27624"/>
                  </a:lnTo>
                  <a:lnTo>
                    <a:pt x="155211" y="24130"/>
                  </a:lnTo>
                  <a:lnTo>
                    <a:pt x="150943" y="14511"/>
                  </a:lnTo>
                  <a:lnTo>
                    <a:pt x="155156" y="18713"/>
                  </a:lnTo>
                  <a:lnTo>
                    <a:pt x="156397" y="21717"/>
                  </a:lnTo>
                  <a:lnTo>
                    <a:pt x="157225" y="25484"/>
                  </a:lnTo>
                  <a:lnTo>
                    <a:pt x="157777" y="29759"/>
                  </a:lnTo>
                  <a:lnTo>
                    <a:pt x="158390" y="36860"/>
                  </a:lnTo>
                  <a:lnTo>
                    <a:pt x="158554" y="39989"/>
                  </a:lnTo>
                  <a:lnTo>
                    <a:pt x="158736" y="50521"/>
                  </a:lnTo>
                  <a:lnTo>
                    <a:pt x="158784" y="57034"/>
                  </a:lnTo>
                  <a:lnTo>
                    <a:pt x="159699" y="63139"/>
                  </a:lnTo>
                  <a:lnTo>
                    <a:pt x="161191" y="68973"/>
                  </a:lnTo>
                  <a:lnTo>
                    <a:pt x="169929" y="95224"/>
                  </a:lnTo>
                  <a:lnTo>
                    <a:pt x="171542" y="102711"/>
                  </a:lnTo>
                  <a:lnTo>
                    <a:pt x="172618" y="110347"/>
                  </a:lnTo>
                  <a:lnTo>
                    <a:pt x="173335" y="118084"/>
                  </a:lnTo>
                  <a:lnTo>
                    <a:pt x="174695" y="125006"/>
                  </a:lnTo>
                  <a:lnTo>
                    <a:pt x="176485" y="131385"/>
                  </a:lnTo>
                  <a:lnTo>
                    <a:pt x="178561" y="137402"/>
                  </a:lnTo>
                  <a:lnTo>
                    <a:pt x="179945" y="143176"/>
                  </a:lnTo>
                  <a:lnTo>
                    <a:pt x="180867" y="148789"/>
                  </a:lnTo>
                  <a:lnTo>
                    <a:pt x="181483" y="154296"/>
                  </a:lnTo>
                  <a:lnTo>
                    <a:pt x="182775" y="159731"/>
                  </a:lnTo>
                  <a:lnTo>
                    <a:pt x="184520" y="165117"/>
                  </a:lnTo>
                  <a:lnTo>
                    <a:pt x="186565" y="170472"/>
                  </a:lnTo>
                  <a:lnTo>
                    <a:pt x="187929" y="175807"/>
                  </a:lnTo>
                  <a:lnTo>
                    <a:pt x="188839" y="181127"/>
                  </a:lnTo>
                  <a:lnTo>
                    <a:pt x="189445" y="186437"/>
                  </a:lnTo>
                  <a:lnTo>
                    <a:pt x="190731" y="190860"/>
                  </a:lnTo>
                  <a:lnTo>
                    <a:pt x="192472" y="194690"/>
                  </a:lnTo>
                  <a:lnTo>
                    <a:pt x="195877" y="201297"/>
                  </a:lnTo>
                  <a:lnTo>
                    <a:pt x="197390" y="207173"/>
                  </a:lnTo>
                  <a:lnTo>
                    <a:pt x="198063" y="212726"/>
                  </a:lnTo>
                  <a:lnTo>
                    <a:pt x="198495" y="219262"/>
                  </a:lnTo>
                  <a:lnTo>
                    <a:pt x="200907" y="222508"/>
                  </a:lnTo>
                  <a:lnTo>
                    <a:pt x="206545" y="2288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28"/>
            <p:cNvSpPr/>
            <p:nvPr/>
          </p:nvSpPr>
          <p:spPr>
            <a:xfrm>
              <a:off x="1942525" y="5730875"/>
              <a:ext cx="127105" cy="110649"/>
            </a:xfrm>
            <a:custGeom>
              <a:avLst/>
              <a:gdLst/>
              <a:ahLst/>
              <a:cxnLst/>
              <a:rect l="0" t="0" r="0" b="0"/>
              <a:pathLst>
                <a:path w="127105" h="110649">
                  <a:moveTo>
                    <a:pt x="0" y="0"/>
                  </a:moveTo>
                  <a:lnTo>
                    <a:pt x="14457" y="0"/>
                  </a:lnTo>
                  <a:lnTo>
                    <a:pt x="14934" y="882"/>
                  </a:lnTo>
                  <a:lnTo>
                    <a:pt x="15464" y="4214"/>
                  </a:lnTo>
                  <a:lnTo>
                    <a:pt x="15606" y="6337"/>
                  </a:lnTo>
                  <a:lnTo>
                    <a:pt x="15700" y="8634"/>
                  </a:lnTo>
                  <a:lnTo>
                    <a:pt x="15804" y="13539"/>
                  </a:lnTo>
                  <a:lnTo>
                    <a:pt x="15887" y="60996"/>
                  </a:lnTo>
                  <a:lnTo>
                    <a:pt x="16770" y="66241"/>
                  </a:lnTo>
                  <a:lnTo>
                    <a:pt x="18242" y="71501"/>
                  </a:lnTo>
                  <a:lnTo>
                    <a:pt x="20105" y="76771"/>
                  </a:lnTo>
                  <a:lnTo>
                    <a:pt x="21348" y="81168"/>
                  </a:lnTo>
                  <a:lnTo>
                    <a:pt x="22176" y="84980"/>
                  </a:lnTo>
                  <a:lnTo>
                    <a:pt x="22728" y="88403"/>
                  </a:lnTo>
                  <a:lnTo>
                    <a:pt x="23979" y="91567"/>
                  </a:lnTo>
                  <a:lnTo>
                    <a:pt x="25695" y="94559"/>
                  </a:lnTo>
                  <a:lnTo>
                    <a:pt x="27722" y="97435"/>
                  </a:lnTo>
                  <a:lnTo>
                    <a:pt x="29956" y="100235"/>
                  </a:lnTo>
                  <a:lnTo>
                    <a:pt x="32328" y="102982"/>
                  </a:lnTo>
                  <a:lnTo>
                    <a:pt x="38260" y="109517"/>
                  </a:lnTo>
                  <a:lnTo>
                    <a:pt x="40512" y="110053"/>
                  </a:lnTo>
                  <a:lnTo>
                    <a:pt x="43779" y="110410"/>
                  </a:lnTo>
                  <a:lnTo>
                    <a:pt x="47722" y="110648"/>
                  </a:lnTo>
                  <a:lnTo>
                    <a:pt x="51234" y="109925"/>
                  </a:lnTo>
                  <a:lnTo>
                    <a:pt x="54457" y="108561"/>
                  </a:lnTo>
                  <a:lnTo>
                    <a:pt x="57489" y="106771"/>
                  </a:lnTo>
                  <a:lnTo>
                    <a:pt x="59510" y="104695"/>
                  </a:lnTo>
                  <a:lnTo>
                    <a:pt x="60858" y="102428"/>
                  </a:lnTo>
                  <a:lnTo>
                    <a:pt x="61756" y="100035"/>
                  </a:lnTo>
                  <a:lnTo>
                    <a:pt x="63237" y="97558"/>
                  </a:lnTo>
                  <a:lnTo>
                    <a:pt x="65107" y="95025"/>
                  </a:lnTo>
                  <a:lnTo>
                    <a:pt x="67237" y="92454"/>
                  </a:lnTo>
                  <a:lnTo>
                    <a:pt x="68657" y="88977"/>
                  </a:lnTo>
                  <a:lnTo>
                    <a:pt x="69604" y="84894"/>
                  </a:lnTo>
                  <a:lnTo>
                    <a:pt x="70235" y="80409"/>
                  </a:lnTo>
                  <a:lnTo>
                    <a:pt x="71538" y="75654"/>
                  </a:lnTo>
                  <a:lnTo>
                    <a:pt x="73289" y="70721"/>
                  </a:lnTo>
                  <a:lnTo>
                    <a:pt x="75340" y="65668"/>
                  </a:lnTo>
                  <a:lnTo>
                    <a:pt x="76707" y="60536"/>
                  </a:lnTo>
                  <a:lnTo>
                    <a:pt x="77618" y="55350"/>
                  </a:lnTo>
                  <a:lnTo>
                    <a:pt x="78225" y="50129"/>
                  </a:lnTo>
                  <a:lnTo>
                    <a:pt x="78631" y="44885"/>
                  </a:lnTo>
                  <a:lnTo>
                    <a:pt x="78900" y="39625"/>
                  </a:lnTo>
                  <a:lnTo>
                    <a:pt x="79080" y="34354"/>
                  </a:lnTo>
                  <a:lnTo>
                    <a:pt x="80083" y="29958"/>
                  </a:lnTo>
                  <a:lnTo>
                    <a:pt x="81634" y="26146"/>
                  </a:lnTo>
                  <a:lnTo>
                    <a:pt x="83551" y="22722"/>
                  </a:lnTo>
                  <a:lnTo>
                    <a:pt x="84829" y="19558"/>
                  </a:lnTo>
                  <a:lnTo>
                    <a:pt x="85681" y="16567"/>
                  </a:lnTo>
                  <a:lnTo>
                    <a:pt x="86249" y="13690"/>
                  </a:lnTo>
                  <a:lnTo>
                    <a:pt x="86627" y="10891"/>
                  </a:lnTo>
                  <a:lnTo>
                    <a:pt x="86880" y="8143"/>
                  </a:lnTo>
                  <a:lnTo>
                    <a:pt x="87355" y="477"/>
                  </a:lnTo>
                  <a:lnTo>
                    <a:pt x="89725" y="2564"/>
                  </a:lnTo>
                  <a:lnTo>
                    <a:pt x="91593" y="4356"/>
                  </a:lnTo>
                  <a:lnTo>
                    <a:pt x="92838" y="6431"/>
                  </a:lnTo>
                  <a:lnTo>
                    <a:pt x="93668" y="8698"/>
                  </a:lnTo>
                  <a:lnTo>
                    <a:pt x="94222" y="11090"/>
                  </a:lnTo>
                  <a:lnTo>
                    <a:pt x="94590" y="13567"/>
                  </a:lnTo>
                  <a:lnTo>
                    <a:pt x="94837" y="16101"/>
                  </a:lnTo>
                  <a:lnTo>
                    <a:pt x="95000" y="18671"/>
                  </a:lnTo>
                  <a:lnTo>
                    <a:pt x="95183" y="26231"/>
                  </a:lnTo>
                  <a:lnTo>
                    <a:pt x="95231" y="30717"/>
                  </a:lnTo>
                  <a:lnTo>
                    <a:pt x="96146" y="34590"/>
                  </a:lnTo>
                  <a:lnTo>
                    <a:pt x="97639" y="38053"/>
                  </a:lnTo>
                  <a:lnTo>
                    <a:pt x="99517" y="41244"/>
                  </a:lnTo>
                  <a:lnTo>
                    <a:pt x="101651" y="45135"/>
                  </a:lnTo>
                  <a:lnTo>
                    <a:pt x="106377" y="54162"/>
                  </a:lnTo>
                  <a:lnTo>
                    <a:pt x="107990" y="59039"/>
                  </a:lnTo>
                  <a:lnTo>
                    <a:pt x="109066" y="64053"/>
                  </a:lnTo>
                  <a:lnTo>
                    <a:pt x="109782" y="69161"/>
                  </a:lnTo>
                  <a:lnTo>
                    <a:pt x="111143" y="73448"/>
                  </a:lnTo>
                  <a:lnTo>
                    <a:pt x="112933" y="77188"/>
                  </a:lnTo>
                  <a:lnTo>
                    <a:pt x="115009" y="80563"/>
                  </a:lnTo>
                  <a:lnTo>
                    <a:pt x="116393" y="83694"/>
                  </a:lnTo>
                  <a:lnTo>
                    <a:pt x="117315" y="86665"/>
                  </a:lnTo>
                  <a:lnTo>
                    <a:pt x="117930" y="89526"/>
                  </a:lnTo>
                  <a:lnTo>
                    <a:pt x="119223" y="91434"/>
                  </a:lnTo>
                  <a:lnTo>
                    <a:pt x="120967" y="92706"/>
                  </a:lnTo>
                  <a:lnTo>
                    <a:pt x="127104" y="95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29"/>
            <p:cNvSpPr/>
            <p:nvPr/>
          </p:nvSpPr>
          <p:spPr>
            <a:xfrm>
              <a:off x="2085518" y="5619750"/>
              <a:ext cx="182714" cy="214314"/>
            </a:xfrm>
            <a:custGeom>
              <a:avLst/>
              <a:gdLst/>
              <a:ahLst/>
              <a:cxnLst/>
              <a:rect l="0" t="0" r="0" b="0"/>
              <a:pathLst>
                <a:path w="182714" h="214314">
                  <a:moveTo>
                    <a:pt x="0" y="0"/>
                  </a:moveTo>
                  <a:lnTo>
                    <a:pt x="0" y="11048"/>
                  </a:lnTo>
                  <a:lnTo>
                    <a:pt x="882" y="14420"/>
                  </a:lnTo>
                  <a:lnTo>
                    <a:pt x="2354" y="18433"/>
                  </a:lnTo>
                  <a:lnTo>
                    <a:pt x="4217" y="22873"/>
                  </a:lnTo>
                  <a:lnTo>
                    <a:pt x="6342" y="27596"/>
                  </a:lnTo>
                  <a:lnTo>
                    <a:pt x="11057" y="37547"/>
                  </a:lnTo>
                  <a:lnTo>
                    <a:pt x="13550" y="44434"/>
                  </a:lnTo>
                  <a:lnTo>
                    <a:pt x="16094" y="52553"/>
                  </a:lnTo>
                  <a:lnTo>
                    <a:pt x="21276" y="70100"/>
                  </a:lnTo>
                  <a:lnTo>
                    <a:pt x="31794" y="102923"/>
                  </a:lnTo>
                  <a:lnTo>
                    <a:pt x="34436" y="110949"/>
                  </a:lnTo>
                  <a:lnTo>
                    <a:pt x="37962" y="118945"/>
                  </a:lnTo>
                  <a:lnTo>
                    <a:pt x="42079" y="126922"/>
                  </a:lnTo>
                  <a:lnTo>
                    <a:pt x="46588" y="134885"/>
                  </a:lnTo>
                  <a:lnTo>
                    <a:pt x="49595" y="141958"/>
                  </a:lnTo>
                  <a:lnTo>
                    <a:pt x="51599" y="148438"/>
                  </a:lnTo>
                  <a:lnTo>
                    <a:pt x="52935" y="154521"/>
                  </a:lnTo>
                  <a:lnTo>
                    <a:pt x="54709" y="160341"/>
                  </a:lnTo>
                  <a:lnTo>
                    <a:pt x="56774" y="165984"/>
                  </a:lnTo>
                  <a:lnTo>
                    <a:pt x="59033" y="171510"/>
                  </a:lnTo>
                  <a:lnTo>
                    <a:pt x="61422" y="176959"/>
                  </a:lnTo>
                  <a:lnTo>
                    <a:pt x="66430" y="187716"/>
                  </a:lnTo>
                  <a:lnTo>
                    <a:pt x="69002" y="191289"/>
                  </a:lnTo>
                  <a:lnTo>
                    <a:pt x="71598" y="193672"/>
                  </a:lnTo>
                  <a:lnTo>
                    <a:pt x="74212" y="195261"/>
                  </a:lnTo>
                  <a:lnTo>
                    <a:pt x="75072" y="197202"/>
                  </a:lnTo>
                  <a:lnTo>
                    <a:pt x="74763" y="199377"/>
                  </a:lnTo>
                  <a:lnTo>
                    <a:pt x="73674" y="201711"/>
                  </a:lnTo>
                  <a:lnTo>
                    <a:pt x="73831" y="203265"/>
                  </a:lnTo>
                  <a:lnTo>
                    <a:pt x="74818" y="204302"/>
                  </a:lnTo>
                  <a:lnTo>
                    <a:pt x="78527" y="205965"/>
                  </a:lnTo>
                  <a:lnTo>
                    <a:pt x="78831" y="205220"/>
                  </a:lnTo>
                  <a:lnTo>
                    <a:pt x="79360" y="199505"/>
                  </a:lnTo>
                  <a:lnTo>
                    <a:pt x="79440" y="108942"/>
                  </a:lnTo>
                  <a:lnTo>
                    <a:pt x="80323" y="106142"/>
                  </a:lnTo>
                  <a:lnTo>
                    <a:pt x="83657" y="100679"/>
                  </a:lnTo>
                  <a:lnTo>
                    <a:pt x="88081" y="95311"/>
                  </a:lnTo>
                  <a:lnTo>
                    <a:pt x="90497" y="92645"/>
                  </a:lnTo>
                  <a:lnTo>
                    <a:pt x="92990" y="90868"/>
                  </a:lnTo>
                  <a:lnTo>
                    <a:pt x="98114" y="88893"/>
                  </a:lnTo>
                  <a:lnTo>
                    <a:pt x="100716" y="89248"/>
                  </a:lnTo>
                  <a:lnTo>
                    <a:pt x="103333" y="90367"/>
                  </a:lnTo>
                  <a:lnTo>
                    <a:pt x="105961" y="91995"/>
                  </a:lnTo>
                  <a:lnTo>
                    <a:pt x="109478" y="93080"/>
                  </a:lnTo>
                  <a:lnTo>
                    <a:pt x="113588" y="93803"/>
                  </a:lnTo>
                  <a:lnTo>
                    <a:pt x="118094" y="94286"/>
                  </a:lnTo>
                  <a:lnTo>
                    <a:pt x="121980" y="96370"/>
                  </a:lnTo>
                  <a:lnTo>
                    <a:pt x="125453" y="99525"/>
                  </a:lnTo>
                  <a:lnTo>
                    <a:pt x="128652" y="103392"/>
                  </a:lnTo>
                  <a:lnTo>
                    <a:pt x="131667" y="106852"/>
                  </a:lnTo>
                  <a:lnTo>
                    <a:pt x="137370" y="113047"/>
                  </a:lnTo>
                  <a:lnTo>
                    <a:pt x="140127" y="116817"/>
                  </a:lnTo>
                  <a:lnTo>
                    <a:pt x="142847" y="121093"/>
                  </a:lnTo>
                  <a:lnTo>
                    <a:pt x="145544" y="125708"/>
                  </a:lnTo>
                  <a:lnTo>
                    <a:pt x="148224" y="130549"/>
                  </a:lnTo>
                  <a:lnTo>
                    <a:pt x="153556" y="140631"/>
                  </a:lnTo>
                  <a:lnTo>
                    <a:pt x="169470" y="172015"/>
                  </a:lnTo>
                  <a:lnTo>
                    <a:pt x="171236" y="177295"/>
                  </a:lnTo>
                  <a:lnTo>
                    <a:pt x="172413" y="182578"/>
                  </a:lnTo>
                  <a:lnTo>
                    <a:pt x="173199" y="187865"/>
                  </a:lnTo>
                  <a:lnTo>
                    <a:pt x="173722" y="192271"/>
                  </a:lnTo>
                  <a:lnTo>
                    <a:pt x="174071" y="196091"/>
                  </a:lnTo>
                  <a:lnTo>
                    <a:pt x="174458" y="202686"/>
                  </a:lnTo>
                  <a:lnTo>
                    <a:pt x="174631" y="208557"/>
                  </a:lnTo>
                  <a:lnTo>
                    <a:pt x="175559" y="210476"/>
                  </a:lnTo>
                  <a:lnTo>
                    <a:pt x="177061" y="211755"/>
                  </a:lnTo>
                  <a:lnTo>
                    <a:pt x="182713" y="2143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30"/>
            <p:cNvSpPr/>
            <p:nvPr/>
          </p:nvSpPr>
          <p:spPr>
            <a:xfrm>
              <a:off x="2335525" y="5731240"/>
              <a:ext cx="83643" cy="86949"/>
            </a:xfrm>
            <a:custGeom>
              <a:avLst/>
              <a:gdLst/>
              <a:ahLst/>
              <a:cxnLst/>
              <a:rect l="0" t="0" r="0" b="0"/>
              <a:pathLst>
                <a:path w="83643" h="86949">
                  <a:moveTo>
                    <a:pt x="59810" y="31385"/>
                  </a:moveTo>
                  <a:lnTo>
                    <a:pt x="64027" y="31385"/>
                  </a:lnTo>
                  <a:lnTo>
                    <a:pt x="65270" y="30504"/>
                  </a:lnTo>
                  <a:lnTo>
                    <a:pt x="66098" y="29034"/>
                  </a:lnTo>
                  <a:lnTo>
                    <a:pt x="67657" y="23775"/>
                  </a:lnTo>
                  <a:lnTo>
                    <a:pt x="67711" y="21241"/>
                  </a:lnTo>
                  <a:lnTo>
                    <a:pt x="67725" y="19331"/>
                  </a:lnTo>
                  <a:lnTo>
                    <a:pt x="66852" y="17175"/>
                  </a:lnTo>
                  <a:lnTo>
                    <a:pt x="65388" y="14857"/>
                  </a:lnTo>
                  <a:lnTo>
                    <a:pt x="63528" y="12429"/>
                  </a:lnTo>
                  <a:lnTo>
                    <a:pt x="61406" y="10810"/>
                  </a:lnTo>
                  <a:lnTo>
                    <a:pt x="59109" y="9731"/>
                  </a:lnTo>
                  <a:lnTo>
                    <a:pt x="56694" y="9012"/>
                  </a:lnTo>
                  <a:lnTo>
                    <a:pt x="54202" y="7650"/>
                  </a:lnTo>
                  <a:lnTo>
                    <a:pt x="51658" y="5860"/>
                  </a:lnTo>
                  <a:lnTo>
                    <a:pt x="49079" y="3786"/>
                  </a:lnTo>
                  <a:lnTo>
                    <a:pt x="46478" y="2402"/>
                  </a:lnTo>
                  <a:lnTo>
                    <a:pt x="43861" y="1480"/>
                  </a:lnTo>
                  <a:lnTo>
                    <a:pt x="41233" y="865"/>
                  </a:lnTo>
                  <a:lnTo>
                    <a:pt x="38599" y="455"/>
                  </a:lnTo>
                  <a:lnTo>
                    <a:pt x="35960" y="182"/>
                  </a:lnTo>
                  <a:lnTo>
                    <a:pt x="33318" y="0"/>
                  </a:lnTo>
                  <a:lnTo>
                    <a:pt x="29791" y="761"/>
                  </a:lnTo>
                  <a:lnTo>
                    <a:pt x="25674" y="2149"/>
                  </a:lnTo>
                  <a:lnTo>
                    <a:pt x="21165" y="3957"/>
                  </a:lnTo>
                  <a:lnTo>
                    <a:pt x="17276" y="6044"/>
                  </a:lnTo>
                  <a:lnTo>
                    <a:pt x="13801" y="8317"/>
                  </a:lnTo>
                  <a:lnTo>
                    <a:pt x="10601" y="10715"/>
                  </a:lnTo>
                  <a:lnTo>
                    <a:pt x="8468" y="13195"/>
                  </a:lnTo>
                  <a:lnTo>
                    <a:pt x="7046" y="15731"/>
                  </a:lnTo>
                  <a:lnTo>
                    <a:pt x="6098" y="18304"/>
                  </a:lnTo>
                  <a:lnTo>
                    <a:pt x="4583" y="20900"/>
                  </a:lnTo>
                  <a:lnTo>
                    <a:pt x="2691" y="23513"/>
                  </a:lnTo>
                  <a:lnTo>
                    <a:pt x="547" y="26137"/>
                  </a:lnTo>
                  <a:lnTo>
                    <a:pt x="0" y="29651"/>
                  </a:lnTo>
                  <a:lnTo>
                    <a:pt x="518" y="33757"/>
                  </a:lnTo>
                  <a:lnTo>
                    <a:pt x="1746" y="38257"/>
                  </a:lnTo>
                  <a:lnTo>
                    <a:pt x="2564" y="43022"/>
                  </a:lnTo>
                  <a:lnTo>
                    <a:pt x="3111" y="47963"/>
                  </a:lnTo>
                  <a:lnTo>
                    <a:pt x="3474" y="53020"/>
                  </a:lnTo>
                  <a:lnTo>
                    <a:pt x="3879" y="60992"/>
                  </a:lnTo>
                  <a:lnTo>
                    <a:pt x="3986" y="64352"/>
                  </a:lnTo>
                  <a:lnTo>
                    <a:pt x="4941" y="67474"/>
                  </a:lnTo>
                  <a:lnTo>
                    <a:pt x="6460" y="70437"/>
                  </a:lnTo>
                  <a:lnTo>
                    <a:pt x="8355" y="73295"/>
                  </a:lnTo>
                  <a:lnTo>
                    <a:pt x="10502" y="76082"/>
                  </a:lnTo>
                  <a:lnTo>
                    <a:pt x="12815" y="78822"/>
                  </a:lnTo>
                  <a:lnTo>
                    <a:pt x="18653" y="85343"/>
                  </a:lnTo>
                  <a:lnTo>
                    <a:pt x="20015" y="85878"/>
                  </a:lnTo>
                  <a:lnTo>
                    <a:pt x="21805" y="86234"/>
                  </a:lnTo>
                  <a:lnTo>
                    <a:pt x="23881" y="86472"/>
                  </a:lnTo>
                  <a:lnTo>
                    <a:pt x="26148" y="86630"/>
                  </a:lnTo>
                  <a:lnTo>
                    <a:pt x="28542" y="86736"/>
                  </a:lnTo>
                  <a:lnTo>
                    <a:pt x="31021" y="86806"/>
                  </a:lnTo>
                  <a:lnTo>
                    <a:pt x="33556" y="85972"/>
                  </a:lnTo>
                  <a:lnTo>
                    <a:pt x="36129" y="84533"/>
                  </a:lnTo>
                  <a:lnTo>
                    <a:pt x="38726" y="82692"/>
                  </a:lnTo>
                  <a:lnTo>
                    <a:pt x="40458" y="80583"/>
                  </a:lnTo>
                  <a:lnTo>
                    <a:pt x="41613" y="78295"/>
                  </a:lnTo>
                  <a:lnTo>
                    <a:pt x="42383" y="75887"/>
                  </a:lnTo>
                  <a:lnTo>
                    <a:pt x="43778" y="73400"/>
                  </a:lnTo>
                  <a:lnTo>
                    <a:pt x="45592" y="70861"/>
                  </a:lnTo>
                  <a:lnTo>
                    <a:pt x="47683" y="68286"/>
                  </a:lnTo>
                  <a:lnTo>
                    <a:pt x="49960" y="65687"/>
                  </a:lnTo>
                  <a:lnTo>
                    <a:pt x="52361" y="63072"/>
                  </a:lnTo>
                  <a:lnTo>
                    <a:pt x="54844" y="60447"/>
                  </a:lnTo>
                  <a:lnTo>
                    <a:pt x="56500" y="56933"/>
                  </a:lnTo>
                  <a:lnTo>
                    <a:pt x="57603" y="52827"/>
                  </a:lnTo>
                  <a:lnTo>
                    <a:pt x="58339" y="48325"/>
                  </a:lnTo>
                  <a:lnTo>
                    <a:pt x="58829" y="44443"/>
                  </a:lnTo>
                  <a:lnTo>
                    <a:pt x="59156" y="40972"/>
                  </a:lnTo>
                  <a:lnTo>
                    <a:pt x="59374" y="37776"/>
                  </a:lnTo>
                  <a:lnTo>
                    <a:pt x="58637" y="34764"/>
                  </a:lnTo>
                  <a:lnTo>
                    <a:pt x="57263" y="31874"/>
                  </a:lnTo>
                  <a:lnTo>
                    <a:pt x="55464" y="29065"/>
                  </a:lnTo>
                  <a:lnTo>
                    <a:pt x="54264" y="26311"/>
                  </a:lnTo>
                  <a:lnTo>
                    <a:pt x="53465" y="23593"/>
                  </a:lnTo>
                  <a:lnTo>
                    <a:pt x="52932" y="20898"/>
                  </a:lnTo>
                  <a:lnTo>
                    <a:pt x="52577" y="18220"/>
                  </a:lnTo>
                  <a:lnTo>
                    <a:pt x="52340" y="15553"/>
                  </a:lnTo>
                  <a:lnTo>
                    <a:pt x="52182" y="12893"/>
                  </a:lnTo>
                  <a:lnTo>
                    <a:pt x="51194" y="11120"/>
                  </a:lnTo>
                  <a:lnTo>
                    <a:pt x="49653" y="9937"/>
                  </a:lnTo>
                  <a:lnTo>
                    <a:pt x="44257" y="7712"/>
                  </a:lnTo>
                  <a:lnTo>
                    <a:pt x="44071" y="9986"/>
                  </a:lnTo>
                  <a:lnTo>
                    <a:pt x="44021" y="11827"/>
                  </a:lnTo>
                  <a:lnTo>
                    <a:pt x="44871" y="13937"/>
                  </a:lnTo>
                  <a:lnTo>
                    <a:pt x="46320" y="16225"/>
                  </a:lnTo>
                  <a:lnTo>
                    <a:pt x="48169" y="18633"/>
                  </a:lnTo>
                  <a:lnTo>
                    <a:pt x="49401" y="21119"/>
                  </a:lnTo>
                  <a:lnTo>
                    <a:pt x="50223" y="23660"/>
                  </a:lnTo>
                  <a:lnTo>
                    <a:pt x="50770" y="26235"/>
                  </a:lnTo>
                  <a:lnTo>
                    <a:pt x="52018" y="29715"/>
                  </a:lnTo>
                  <a:lnTo>
                    <a:pt x="53733" y="33800"/>
                  </a:lnTo>
                  <a:lnTo>
                    <a:pt x="55758" y="38287"/>
                  </a:lnTo>
                  <a:lnTo>
                    <a:pt x="60363" y="47975"/>
                  </a:lnTo>
                  <a:lnTo>
                    <a:pt x="62827" y="53029"/>
                  </a:lnTo>
                  <a:lnTo>
                    <a:pt x="65352" y="57280"/>
                  </a:lnTo>
                  <a:lnTo>
                    <a:pt x="67918" y="60995"/>
                  </a:lnTo>
                  <a:lnTo>
                    <a:pt x="70511" y="64355"/>
                  </a:lnTo>
                  <a:lnTo>
                    <a:pt x="73123" y="67476"/>
                  </a:lnTo>
                  <a:lnTo>
                    <a:pt x="75747" y="70439"/>
                  </a:lnTo>
                  <a:lnTo>
                    <a:pt x="78378" y="73296"/>
                  </a:lnTo>
                  <a:lnTo>
                    <a:pt x="80133" y="76083"/>
                  </a:lnTo>
                  <a:lnTo>
                    <a:pt x="81302" y="78822"/>
                  </a:lnTo>
                  <a:lnTo>
                    <a:pt x="83642" y="869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31"/>
            <p:cNvSpPr/>
            <p:nvPr/>
          </p:nvSpPr>
          <p:spPr>
            <a:xfrm>
              <a:off x="2450943" y="5715045"/>
              <a:ext cx="230378" cy="119003"/>
            </a:xfrm>
            <a:custGeom>
              <a:avLst/>
              <a:gdLst/>
              <a:ahLst/>
              <a:cxnLst/>
              <a:rect l="0" t="0" r="0" b="0"/>
              <a:pathLst>
                <a:path w="230378" h="119003">
                  <a:moveTo>
                    <a:pt x="0" y="15830"/>
                  </a:moveTo>
                  <a:lnTo>
                    <a:pt x="0" y="20044"/>
                  </a:lnTo>
                  <a:lnTo>
                    <a:pt x="883" y="22167"/>
                  </a:lnTo>
                  <a:lnTo>
                    <a:pt x="2354" y="24464"/>
                  </a:lnTo>
                  <a:lnTo>
                    <a:pt x="4218" y="26878"/>
                  </a:lnTo>
                  <a:lnTo>
                    <a:pt x="6343" y="29369"/>
                  </a:lnTo>
                  <a:lnTo>
                    <a:pt x="8642" y="31911"/>
                  </a:lnTo>
                  <a:lnTo>
                    <a:pt x="11057" y="34488"/>
                  </a:lnTo>
                  <a:lnTo>
                    <a:pt x="12667" y="37971"/>
                  </a:lnTo>
                  <a:lnTo>
                    <a:pt x="13741" y="42056"/>
                  </a:lnTo>
                  <a:lnTo>
                    <a:pt x="14457" y="46543"/>
                  </a:lnTo>
                  <a:lnTo>
                    <a:pt x="15817" y="51298"/>
                  </a:lnTo>
                  <a:lnTo>
                    <a:pt x="17606" y="56233"/>
                  </a:lnTo>
                  <a:lnTo>
                    <a:pt x="19681" y="61285"/>
                  </a:lnTo>
                  <a:lnTo>
                    <a:pt x="21948" y="65537"/>
                  </a:lnTo>
                  <a:lnTo>
                    <a:pt x="24341" y="69253"/>
                  </a:lnTo>
                  <a:lnTo>
                    <a:pt x="26820" y="72612"/>
                  </a:lnTo>
                  <a:lnTo>
                    <a:pt x="28472" y="75733"/>
                  </a:lnTo>
                  <a:lnTo>
                    <a:pt x="29573" y="78696"/>
                  </a:lnTo>
                  <a:lnTo>
                    <a:pt x="30308" y="81554"/>
                  </a:lnTo>
                  <a:lnTo>
                    <a:pt x="30797" y="85222"/>
                  </a:lnTo>
                  <a:lnTo>
                    <a:pt x="31124" y="89431"/>
                  </a:lnTo>
                  <a:lnTo>
                    <a:pt x="31341" y="94002"/>
                  </a:lnTo>
                  <a:lnTo>
                    <a:pt x="32369" y="97049"/>
                  </a:lnTo>
                  <a:lnTo>
                    <a:pt x="33937" y="99080"/>
                  </a:lnTo>
                  <a:lnTo>
                    <a:pt x="39620" y="103072"/>
                  </a:lnTo>
                  <a:lnTo>
                    <a:pt x="42030" y="100759"/>
                  </a:lnTo>
                  <a:lnTo>
                    <a:pt x="43908" y="98908"/>
                  </a:lnTo>
                  <a:lnTo>
                    <a:pt x="45160" y="96792"/>
                  </a:lnTo>
                  <a:lnTo>
                    <a:pt x="45995" y="94498"/>
                  </a:lnTo>
                  <a:lnTo>
                    <a:pt x="46551" y="92088"/>
                  </a:lnTo>
                  <a:lnTo>
                    <a:pt x="46922" y="89600"/>
                  </a:lnTo>
                  <a:lnTo>
                    <a:pt x="47170" y="87058"/>
                  </a:lnTo>
                  <a:lnTo>
                    <a:pt x="47335" y="84482"/>
                  </a:lnTo>
                  <a:lnTo>
                    <a:pt x="47445" y="81883"/>
                  </a:lnTo>
                  <a:lnTo>
                    <a:pt x="47567" y="76643"/>
                  </a:lnTo>
                  <a:lnTo>
                    <a:pt x="47656" y="49758"/>
                  </a:lnTo>
                  <a:lnTo>
                    <a:pt x="48541" y="45504"/>
                  </a:lnTo>
                  <a:lnTo>
                    <a:pt x="50014" y="41787"/>
                  </a:lnTo>
                  <a:lnTo>
                    <a:pt x="51879" y="38426"/>
                  </a:lnTo>
                  <a:lnTo>
                    <a:pt x="53122" y="35304"/>
                  </a:lnTo>
                  <a:lnTo>
                    <a:pt x="53951" y="32340"/>
                  </a:lnTo>
                  <a:lnTo>
                    <a:pt x="54503" y="29483"/>
                  </a:lnTo>
                  <a:lnTo>
                    <a:pt x="55754" y="26696"/>
                  </a:lnTo>
                  <a:lnTo>
                    <a:pt x="57471" y="23955"/>
                  </a:lnTo>
                  <a:lnTo>
                    <a:pt x="62351" y="17435"/>
                  </a:lnTo>
                  <a:lnTo>
                    <a:pt x="63635" y="16900"/>
                  </a:lnTo>
                  <a:lnTo>
                    <a:pt x="69657" y="16148"/>
                  </a:lnTo>
                  <a:lnTo>
                    <a:pt x="74504" y="15971"/>
                  </a:lnTo>
                  <a:lnTo>
                    <a:pt x="77032" y="16806"/>
                  </a:lnTo>
                  <a:lnTo>
                    <a:pt x="82195" y="20086"/>
                  </a:lnTo>
                  <a:lnTo>
                    <a:pt x="84807" y="22195"/>
                  </a:lnTo>
                  <a:lnTo>
                    <a:pt x="87432" y="24483"/>
                  </a:lnTo>
                  <a:lnTo>
                    <a:pt x="90064" y="26891"/>
                  </a:lnTo>
                  <a:lnTo>
                    <a:pt x="95343" y="31917"/>
                  </a:lnTo>
                  <a:lnTo>
                    <a:pt x="110141" y="46544"/>
                  </a:lnTo>
                  <a:lnTo>
                    <a:pt x="114030" y="51299"/>
                  </a:lnTo>
                  <a:lnTo>
                    <a:pt x="117506" y="56233"/>
                  </a:lnTo>
                  <a:lnTo>
                    <a:pt x="120705" y="61286"/>
                  </a:lnTo>
                  <a:lnTo>
                    <a:pt x="122839" y="65537"/>
                  </a:lnTo>
                  <a:lnTo>
                    <a:pt x="124261" y="69253"/>
                  </a:lnTo>
                  <a:lnTo>
                    <a:pt x="125208" y="72612"/>
                  </a:lnTo>
                  <a:lnTo>
                    <a:pt x="126723" y="76615"/>
                  </a:lnTo>
                  <a:lnTo>
                    <a:pt x="128616" y="81048"/>
                  </a:lnTo>
                  <a:lnTo>
                    <a:pt x="133073" y="90677"/>
                  </a:lnTo>
                  <a:lnTo>
                    <a:pt x="137995" y="100836"/>
                  </a:lnTo>
                  <a:lnTo>
                    <a:pt x="139661" y="105132"/>
                  </a:lnTo>
                  <a:lnTo>
                    <a:pt x="140772" y="108879"/>
                  </a:lnTo>
                  <a:lnTo>
                    <a:pt x="142981" y="118966"/>
                  </a:lnTo>
                  <a:lnTo>
                    <a:pt x="138773" y="119002"/>
                  </a:lnTo>
                  <a:lnTo>
                    <a:pt x="137531" y="118125"/>
                  </a:lnTo>
                  <a:lnTo>
                    <a:pt x="136704" y="116659"/>
                  </a:lnTo>
                  <a:lnTo>
                    <a:pt x="136152" y="114799"/>
                  </a:lnTo>
                  <a:lnTo>
                    <a:pt x="136667" y="111795"/>
                  </a:lnTo>
                  <a:lnTo>
                    <a:pt x="137893" y="108029"/>
                  </a:lnTo>
                  <a:lnTo>
                    <a:pt x="139593" y="103754"/>
                  </a:lnTo>
                  <a:lnTo>
                    <a:pt x="140726" y="99141"/>
                  </a:lnTo>
                  <a:lnTo>
                    <a:pt x="141482" y="94301"/>
                  </a:lnTo>
                  <a:lnTo>
                    <a:pt x="141985" y="89310"/>
                  </a:lnTo>
                  <a:lnTo>
                    <a:pt x="142321" y="84220"/>
                  </a:lnTo>
                  <a:lnTo>
                    <a:pt x="142545" y="79062"/>
                  </a:lnTo>
                  <a:lnTo>
                    <a:pt x="142794" y="67745"/>
                  </a:lnTo>
                  <a:lnTo>
                    <a:pt x="142967" y="39652"/>
                  </a:lnTo>
                  <a:lnTo>
                    <a:pt x="143858" y="35239"/>
                  </a:lnTo>
                  <a:lnTo>
                    <a:pt x="145335" y="30533"/>
                  </a:lnTo>
                  <a:lnTo>
                    <a:pt x="147202" y="25633"/>
                  </a:lnTo>
                  <a:lnTo>
                    <a:pt x="149330" y="21483"/>
                  </a:lnTo>
                  <a:lnTo>
                    <a:pt x="151631" y="17835"/>
                  </a:lnTo>
                  <a:lnTo>
                    <a:pt x="154048" y="14521"/>
                  </a:lnTo>
                  <a:lnTo>
                    <a:pt x="155659" y="11429"/>
                  </a:lnTo>
                  <a:lnTo>
                    <a:pt x="156733" y="8487"/>
                  </a:lnTo>
                  <a:lnTo>
                    <a:pt x="157449" y="5643"/>
                  </a:lnTo>
                  <a:lnTo>
                    <a:pt x="158809" y="3747"/>
                  </a:lnTo>
                  <a:lnTo>
                    <a:pt x="160598" y="2484"/>
                  </a:lnTo>
                  <a:lnTo>
                    <a:pt x="164940" y="1079"/>
                  </a:lnTo>
                  <a:lnTo>
                    <a:pt x="169812" y="455"/>
                  </a:lnTo>
                  <a:lnTo>
                    <a:pt x="174920" y="177"/>
                  </a:lnTo>
                  <a:lnTo>
                    <a:pt x="181015" y="54"/>
                  </a:lnTo>
                  <a:lnTo>
                    <a:pt x="189608" y="0"/>
                  </a:lnTo>
                  <a:lnTo>
                    <a:pt x="193489" y="1748"/>
                  </a:lnTo>
                  <a:lnTo>
                    <a:pt x="196958" y="4678"/>
                  </a:lnTo>
                  <a:lnTo>
                    <a:pt x="200154" y="8396"/>
                  </a:lnTo>
                  <a:lnTo>
                    <a:pt x="203167" y="11756"/>
                  </a:lnTo>
                  <a:lnTo>
                    <a:pt x="208868" y="17842"/>
                  </a:lnTo>
                  <a:lnTo>
                    <a:pt x="211625" y="21580"/>
                  </a:lnTo>
                  <a:lnTo>
                    <a:pt x="214345" y="25837"/>
                  </a:lnTo>
                  <a:lnTo>
                    <a:pt x="217041" y="30439"/>
                  </a:lnTo>
                  <a:lnTo>
                    <a:pt x="218839" y="35271"/>
                  </a:lnTo>
                  <a:lnTo>
                    <a:pt x="220037" y="40256"/>
                  </a:lnTo>
                  <a:lnTo>
                    <a:pt x="220836" y="45344"/>
                  </a:lnTo>
                  <a:lnTo>
                    <a:pt x="222251" y="50499"/>
                  </a:lnTo>
                  <a:lnTo>
                    <a:pt x="224077" y="55699"/>
                  </a:lnTo>
                  <a:lnTo>
                    <a:pt x="226177" y="60930"/>
                  </a:lnTo>
                  <a:lnTo>
                    <a:pt x="227577" y="65300"/>
                  </a:lnTo>
                  <a:lnTo>
                    <a:pt x="228510" y="69095"/>
                  </a:lnTo>
                  <a:lnTo>
                    <a:pt x="229133" y="72506"/>
                  </a:lnTo>
                  <a:lnTo>
                    <a:pt x="229548" y="75663"/>
                  </a:lnTo>
                  <a:lnTo>
                    <a:pt x="229824" y="78650"/>
                  </a:lnTo>
                  <a:lnTo>
                    <a:pt x="230009" y="81522"/>
                  </a:lnTo>
                  <a:lnTo>
                    <a:pt x="230213" y="87066"/>
                  </a:lnTo>
                  <a:lnTo>
                    <a:pt x="230356" y="99588"/>
                  </a:lnTo>
                  <a:lnTo>
                    <a:pt x="230377" y="1031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32"/>
            <p:cNvSpPr/>
            <p:nvPr/>
          </p:nvSpPr>
          <p:spPr>
            <a:xfrm>
              <a:off x="2744872" y="5707540"/>
              <a:ext cx="222435" cy="126411"/>
            </a:xfrm>
            <a:custGeom>
              <a:avLst/>
              <a:gdLst/>
              <a:ahLst/>
              <a:cxnLst/>
              <a:rect l="0" t="0" r="0" b="0"/>
              <a:pathLst>
                <a:path w="222435" h="126411">
                  <a:moveTo>
                    <a:pt x="0" y="7460"/>
                  </a:moveTo>
                  <a:lnTo>
                    <a:pt x="4218" y="11674"/>
                  </a:lnTo>
                  <a:lnTo>
                    <a:pt x="5460" y="13797"/>
                  </a:lnTo>
                  <a:lnTo>
                    <a:pt x="6288" y="16094"/>
                  </a:lnTo>
                  <a:lnTo>
                    <a:pt x="6840" y="18508"/>
                  </a:lnTo>
                  <a:lnTo>
                    <a:pt x="8091" y="21881"/>
                  </a:lnTo>
                  <a:lnTo>
                    <a:pt x="9807" y="25894"/>
                  </a:lnTo>
                  <a:lnTo>
                    <a:pt x="14068" y="35056"/>
                  </a:lnTo>
                  <a:lnTo>
                    <a:pt x="18904" y="45007"/>
                  </a:lnTo>
                  <a:lnTo>
                    <a:pt x="21430" y="51012"/>
                  </a:lnTo>
                  <a:lnTo>
                    <a:pt x="23996" y="57662"/>
                  </a:lnTo>
                  <a:lnTo>
                    <a:pt x="26589" y="64740"/>
                  </a:lnTo>
                  <a:lnTo>
                    <a:pt x="28318" y="70341"/>
                  </a:lnTo>
                  <a:lnTo>
                    <a:pt x="29471" y="74958"/>
                  </a:lnTo>
                  <a:lnTo>
                    <a:pt x="30240" y="78916"/>
                  </a:lnTo>
                  <a:lnTo>
                    <a:pt x="31634" y="83320"/>
                  </a:lnTo>
                  <a:lnTo>
                    <a:pt x="33447" y="88019"/>
                  </a:lnTo>
                  <a:lnTo>
                    <a:pt x="35538" y="92916"/>
                  </a:lnTo>
                  <a:lnTo>
                    <a:pt x="36932" y="97062"/>
                  </a:lnTo>
                  <a:lnTo>
                    <a:pt x="37862" y="100709"/>
                  </a:lnTo>
                  <a:lnTo>
                    <a:pt x="38481" y="104022"/>
                  </a:lnTo>
                  <a:lnTo>
                    <a:pt x="38894" y="107112"/>
                  </a:lnTo>
                  <a:lnTo>
                    <a:pt x="39170" y="110054"/>
                  </a:lnTo>
                  <a:lnTo>
                    <a:pt x="39612" y="116900"/>
                  </a:lnTo>
                  <a:lnTo>
                    <a:pt x="39672" y="120188"/>
                  </a:lnTo>
                  <a:lnTo>
                    <a:pt x="39711" y="125271"/>
                  </a:lnTo>
                  <a:lnTo>
                    <a:pt x="39720" y="49840"/>
                  </a:lnTo>
                  <a:lnTo>
                    <a:pt x="40603" y="44533"/>
                  </a:lnTo>
                  <a:lnTo>
                    <a:pt x="42074" y="39231"/>
                  </a:lnTo>
                  <a:lnTo>
                    <a:pt x="43938" y="33933"/>
                  </a:lnTo>
                  <a:lnTo>
                    <a:pt x="45180" y="29518"/>
                  </a:lnTo>
                  <a:lnTo>
                    <a:pt x="46008" y="25693"/>
                  </a:lnTo>
                  <a:lnTo>
                    <a:pt x="46560" y="22261"/>
                  </a:lnTo>
                  <a:lnTo>
                    <a:pt x="46929" y="19092"/>
                  </a:lnTo>
                  <a:lnTo>
                    <a:pt x="47174" y="16097"/>
                  </a:lnTo>
                  <a:lnTo>
                    <a:pt x="47338" y="13218"/>
                  </a:lnTo>
                  <a:lnTo>
                    <a:pt x="48329" y="10417"/>
                  </a:lnTo>
                  <a:lnTo>
                    <a:pt x="49873" y="7668"/>
                  </a:lnTo>
                  <a:lnTo>
                    <a:pt x="51785" y="4953"/>
                  </a:lnTo>
                  <a:lnTo>
                    <a:pt x="53942" y="3143"/>
                  </a:lnTo>
                  <a:lnTo>
                    <a:pt x="56263" y="1936"/>
                  </a:lnTo>
                  <a:lnTo>
                    <a:pt x="61195" y="596"/>
                  </a:lnTo>
                  <a:lnTo>
                    <a:pt x="66330" y="0"/>
                  </a:lnTo>
                  <a:lnTo>
                    <a:pt x="68935" y="722"/>
                  </a:lnTo>
                  <a:lnTo>
                    <a:pt x="74183" y="3878"/>
                  </a:lnTo>
                  <a:lnTo>
                    <a:pt x="79458" y="5869"/>
                  </a:lnTo>
                  <a:lnTo>
                    <a:pt x="82100" y="6399"/>
                  </a:lnTo>
                  <a:lnTo>
                    <a:pt x="84744" y="8517"/>
                  </a:lnTo>
                  <a:lnTo>
                    <a:pt x="87390" y="11692"/>
                  </a:lnTo>
                  <a:lnTo>
                    <a:pt x="90036" y="15573"/>
                  </a:lnTo>
                  <a:lnTo>
                    <a:pt x="93566" y="19925"/>
                  </a:lnTo>
                  <a:lnTo>
                    <a:pt x="97684" y="24589"/>
                  </a:lnTo>
                  <a:lnTo>
                    <a:pt x="102195" y="29463"/>
                  </a:lnTo>
                  <a:lnTo>
                    <a:pt x="105202" y="33594"/>
                  </a:lnTo>
                  <a:lnTo>
                    <a:pt x="107207" y="37230"/>
                  </a:lnTo>
                  <a:lnTo>
                    <a:pt x="108544" y="40536"/>
                  </a:lnTo>
                  <a:lnTo>
                    <a:pt x="112382" y="51265"/>
                  </a:lnTo>
                  <a:lnTo>
                    <a:pt x="114642" y="57830"/>
                  </a:lnTo>
                  <a:lnTo>
                    <a:pt x="117031" y="63970"/>
                  </a:lnTo>
                  <a:lnTo>
                    <a:pt x="119506" y="69828"/>
                  </a:lnTo>
                  <a:lnTo>
                    <a:pt x="122039" y="75497"/>
                  </a:lnTo>
                  <a:lnTo>
                    <a:pt x="123728" y="80158"/>
                  </a:lnTo>
                  <a:lnTo>
                    <a:pt x="124854" y="84148"/>
                  </a:lnTo>
                  <a:lnTo>
                    <a:pt x="125604" y="87690"/>
                  </a:lnTo>
                  <a:lnTo>
                    <a:pt x="126987" y="91815"/>
                  </a:lnTo>
                  <a:lnTo>
                    <a:pt x="128792" y="96328"/>
                  </a:lnTo>
                  <a:lnTo>
                    <a:pt x="130877" y="101101"/>
                  </a:lnTo>
                  <a:lnTo>
                    <a:pt x="132268" y="105166"/>
                  </a:lnTo>
                  <a:lnTo>
                    <a:pt x="133195" y="108757"/>
                  </a:lnTo>
                  <a:lnTo>
                    <a:pt x="134683" y="116643"/>
                  </a:lnTo>
                  <a:lnTo>
                    <a:pt x="133922" y="118173"/>
                  </a:lnTo>
                  <a:lnTo>
                    <a:pt x="132533" y="120074"/>
                  </a:lnTo>
                  <a:lnTo>
                    <a:pt x="130723" y="122224"/>
                  </a:lnTo>
                  <a:lnTo>
                    <a:pt x="130400" y="123656"/>
                  </a:lnTo>
                  <a:lnTo>
                    <a:pt x="131067" y="124612"/>
                  </a:lnTo>
                  <a:lnTo>
                    <a:pt x="134263" y="126145"/>
                  </a:lnTo>
                  <a:lnTo>
                    <a:pt x="132346" y="126354"/>
                  </a:lnTo>
                  <a:lnTo>
                    <a:pt x="130599" y="126410"/>
                  </a:lnTo>
                  <a:lnTo>
                    <a:pt x="129434" y="125566"/>
                  </a:lnTo>
                  <a:lnTo>
                    <a:pt x="128658" y="124121"/>
                  </a:lnTo>
                  <a:lnTo>
                    <a:pt x="128140" y="122275"/>
                  </a:lnTo>
                  <a:lnTo>
                    <a:pt x="127795" y="120164"/>
                  </a:lnTo>
                  <a:lnTo>
                    <a:pt x="127565" y="117874"/>
                  </a:lnTo>
                  <a:lnTo>
                    <a:pt x="127412" y="115465"/>
                  </a:lnTo>
                  <a:lnTo>
                    <a:pt x="127241" y="108084"/>
                  </a:lnTo>
                  <a:lnTo>
                    <a:pt x="127113" y="77669"/>
                  </a:lnTo>
                  <a:lnTo>
                    <a:pt x="127993" y="73670"/>
                  </a:lnTo>
                  <a:lnTo>
                    <a:pt x="129462" y="69239"/>
                  </a:lnTo>
                  <a:lnTo>
                    <a:pt x="131325" y="64521"/>
                  </a:lnTo>
                  <a:lnTo>
                    <a:pt x="132566" y="60494"/>
                  </a:lnTo>
                  <a:lnTo>
                    <a:pt x="133394" y="56927"/>
                  </a:lnTo>
                  <a:lnTo>
                    <a:pt x="133945" y="53667"/>
                  </a:lnTo>
                  <a:lnTo>
                    <a:pt x="135196" y="50612"/>
                  </a:lnTo>
                  <a:lnTo>
                    <a:pt x="136913" y="47694"/>
                  </a:lnTo>
                  <a:lnTo>
                    <a:pt x="138939" y="44865"/>
                  </a:lnTo>
                  <a:lnTo>
                    <a:pt x="141173" y="42099"/>
                  </a:lnTo>
                  <a:lnTo>
                    <a:pt x="143545" y="39372"/>
                  </a:lnTo>
                  <a:lnTo>
                    <a:pt x="146009" y="36672"/>
                  </a:lnTo>
                  <a:lnTo>
                    <a:pt x="151101" y="31321"/>
                  </a:lnTo>
                  <a:lnTo>
                    <a:pt x="153694" y="28658"/>
                  </a:lnTo>
                  <a:lnTo>
                    <a:pt x="156306" y="26884"/>
                  </a:lnTo>
                  <a:lnTo>
                    <a:pt x="161561" y="24913"/>
                  </a:lnTo>
                  <a:lnTo>
                    <a:pt x="165081" y="24386"/>
                  </a:lnTo>
                  <a:lnTo>
                    <a:pt x="169193" y="24036"/>
                  </a:lnTo>
                  <a:lnTo>
                    <a:pt x="173700" y="23803"/>
                  </a:lnTo>
                  <a:lnTo>
                    <a:pt x="176704" y="24529"/>
                  </a:lnTo>
                  <a:lnTo>
                    <a:pt x="178707" y="25895"/>
                  </a:lnTo>
                  <a:lnTo>
                    <a:pt x="180043" y="27688"/>
                  </a:lnTo>
                  <a:lnTo>
                    <a:pt x="181815" y="28882"/>
                  </a:lnTo>
                  <a:lnTo>
                    <a:pt x="189411" y="31447"/>
                  </a:lnTo>
                  <a:lnTo>
                    <a:pt x="193357" y="33153"/>
                  </a:lnTo>
                  <a:lnTo>
                    <a:pt x="197753" y="35172"/>
                  </a:lnTo>
                  <a:lnTo>
                    <a:pt x="201567" y="38282"/>
                  </a:lnTo>
                  <a:lnTo>
                    <a:pt x="204991" y="42119"/>
                  </a:lnTo>
                  <a:lnTo>
                    <a:pt x="208157" y="46441"/>
                  </a:lnTo>
                  <a:lnTo>
                    <a:pt x="211151" y="51086"/>
                  </a:lnTo>
                  <a:lnTo>
                    <a:pt x="214029" y="55947"/>
                  </a:lnTo>
                  <a:lnTo>
                    <a:pt x="216830" y="60951"/>
                  </a:lnTo>
                  <a:lnTo>
                    <a:pt x="218698" y="65169"/>
                  </a:lnTo>
                  <a:lnTo>
                    <a:pt x="219943" y="68864"/>
                  </a:lnTo>
                  <a:lnTo>
                    <a:pt x="220773" y="72209"/>
                  </a:lnTo>
                  <a:lnTo>
                    <a:pt x="221327" y="76202"/>
                  </a:lnTo>
                  <a:lnTo>
                    <a:pt x="221696" y="80628"/>
                  </a:lnTo>
                  <a:lnTo>
                    <a:pt x="222106" y="89368"/>
                  </a:lnTo>
                  <a:lnTo>
                    <a:pt x="222288" y="96192"/>
                  </a:lnTo>
                  <a:lnTo>
                    <a:pt x="222434" y="1185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33"/>
            <p:cNvSpPr/>
            <p:nvPr/>
          </p:nvSpPr>
          <p:spPr>
            <a:xfrm>
              <a:off x="3032199" y="5730877"/>
              <a:ext cx="149596" cy="95249"/>
            </a:xfrm>
            <a:custGeom>
              <a:avLst/>
              <a:gdLst/>
              <a:ahLst/>
              <a:cxnLst/>
              <a:rect l="0" t="0" r="0" b="0"/>
              <a:pathLst>
                <a:path w="149596" h="95249">
                  <a:moveTo>
                    <a:pt x="101931" y="15873"/>
                  </a:moveTo>
                  <a:lnTo>
                    <a:pt x="101931" y="9039"/>
                  </a:lnTo>
                  <a:lnTo>
                    <a:pt x="99577" y="6074"/>
                  </a:lnTo>
                  <a:lnTo>
                    <a:pt x="97714" y="4049"/>
                  </a:lnTo>
                  <a:lnTo>
                    <a:pt x="95589" y="2699"/>
                  </a:lnTo>
                  <a:lnTo>
                    <a:pt x="93290" y="1798"/>
                  </a:lnTo>
                  <a:lnTo>
                    <a:pt x="90875" y="1198"/>
                  </a:lnTo>
                  <a:lnTo>
                    <a:pt x="88381" y="798"/>
                  </a:lnTo>
                  <a:lnTo>
                    <a:pt x="85837" y="531"/>
                  </a:lnTo>
                  <a:lnTo>
                    <a:pt x="83257" y="354"/>
                  </a:lnTo>
                  <a:lnTo>
                    <a:pt x="79773" y="235"/>
                  </a:lnTo>
                  <a:lnTo>
                    <a:pt x="63849" y="45"/>
                  </a:lnTo>
                  <a:lnTo>
                    <a:pt x="36931" y="0"/>
                  </a:lnTo>
                  <a:lnTo>
                    <a:pt x="33883" y="882"/>
                  </a:lnTo>
                  <a:lnTo>
                    <a:pt x="30968" y="2351"/>
                  </a:lnTo>
                  <a:lnTo>
                    <a:pt x="28142" y="4212"/>
                  </a:lnTo>
                  <a:lnTo>
                    <a:pt x="24493" y="6336"/>
                  </a:lnTo>
                  <a:lnTo>
                    <a:pt x="20295" y="8633"/>
                  </a:lnTo>
                  <a:lnTo>
                    <a:pt x="15731" y="11047"/>
                  </a:lnTo>
                  <a:lnTo>
                    <a:pt x="12688" y="13537"/>
                  </a:lnTo>
                  <a:lnTo>
                    <a:pt x="10659" y="16080"/>
                  </a:lnTo>
                  <a:lnTo>
                    <a:pt x="9307" y="18657"/>
                  </a:lnTo>
                  <a:lnTo>
                    <a:pt x="7523" y="21256"/>
                  </a:lnTo>
                  <a:lnTo>
                    <a:pt x="5451" y="23872"/>
                  </a:lnTo>
                  <a:lnTo>
                    <a:pt x="3187" y="26497"/>
                  </a:lnTo>
                  <a:lnTo>
                    <a:pt x="1677" y="30012"/>
                  </a:lnTo>
                  <a:lnTo>
                    <a:pt x="671" y="34118"/>
                  </a:lnTo>
                  <a:lnTo>
                    <a:pt x="0" y="38620"/>
                  </a:lnTo>
                  <a:lnTo>
                    <a:pt x="436" y="42503"/>
                  </a:lnTo>
                  <a:lnTo>
                    <a:pt x="1609" y="45974"/>
                  </a:lnTo>
                  <a:lnTo>
                    <a:pt x="3274" y="49169"/>
                  </a:lnTo>
                  <a:lnTo>
                    <a:pt x="4383" y="52182"/>
                  </a:lnTo>
                  <a:lnTo>
                    <a:pt x="5123" y="55072"/>
                  </a:lnTo>
                  <a:lnTo>
                    <a:pt x="5616" y="57881"/>
                  </a:lnTo>
                  <a:lnTo>
                    <a:pt x="6828" y="60635"/>
                  </a:lnTo>
                  <a:lnTo>
                    <a:pt x="8518" y="63353"/>
                  </a:lnTo>
                  <a:lnTo>
                    <a:pt x="10528" y="66048"/>
                  </a:lnTo>
                  <a:lnTo>
                    <a:pt x="12750" y="68726"/>
                  </a:lnTo>
                  <a:lnTo>
                    <a:pt x="15114" y="71393"/>
                  </a:lnTo>
                  <a:lnTo>
                    <a:pt x="17573" y="74053"/>
                  </a:lnTo>
                  <a:lnTo>
                    <a:pt x="20095" y="75827"/>
                  </a:lnTo>
                  <a:lnTo>
                    <a:pt x="22659" y="77009"/>
                  </a:lnTo>
                  <a:lnTo>
                    <a:pt x="25251" y="77797"/>
                  </a:lnTo>
                  <a:lnTo>
                    <a:pt x="28744" y="78323"/>
                  </a:lnTo>
                  <a:lnTo>
                    <a:pt x="32839" y="78673"/>
                  </a:lnTo>
                  <a:lnTo>
                    <a:pt x="37333" y="78907"/>
                  </a:lnTo>
                  <a:lnTo>
                    <a:pt x="41212" y="78180"/>
                  </a:lnTo>
                  <a:lnTo>
                    <a:pt x="44681" y="76814"/>
                  </a:lnTo>
                  <a:lnTo>
                    <a:pt x="47877" y="75022"/>
                  </a:lnTo>
                  <a:lnTo>
                    <a:pt x="50889" y="73826"/>
                  </a:lnTo>
                  <a:lnTo>
                    <a:pt x="53781" y="73030"/>
                  </a:lnTo>
                  <a:lnTo>
                    <a:pt x="56591" y="72499"/>
                  </a:lnTo>
                  <a:lnTo>
                    <a:pt x="59347" y="71262"/>
                  </a:lnTo>
                  <a:lnTo>
                    <a:pt x="62067" y="69556"/>
                  </a:lnTo>
                  <a:lnTo>
                    <a:pt x="64763" y="67537"/>
                  </a:lnTo>
                  <a:lnTo>
                    <a:pt x="68326" y="65309"/>
                  </a:lnTo>
                  <a:lnTo>
                    <a:pt x="72466" y="62941"/>
                  </a:lnTo>
                  <a:lnTo>
                    <a:pt x="76992" y="60481"/>
                  </a:lnTo>
                  <a:lnTo>
                    <a:pt x="80892" y="57959"/>
                  </a:lnTo>
                  <a:lnTo>
                    <a:pt x="84374" y="55396"/>
                  </a:lnTo>
                  <a:lnTo>
                    <a:pt x="87579" y="52806"/>
                  </a:lnTo>
                  <a:lnTo>
                    <a:pt x="89715" y="50196"/>
                  </a:lnTo>
                  <a:lnTo>
                    <a:pt x="91139" y="47575"/>
                  </a:lnTo>
                  <a:lnTo>
                    <a:pt x="92089" y="44945"/>
                  </a:lnTo>
                  <a:lnTo>
                    <a:pt x="93604" y="42310"/>
                  </a:lnTo>
                  <a:lnTo>
                    <a:pt x="95497" y="39672"/>
                  </a:lnTo>
                  <a:lnTo>
                    <a:pt x="97642" y="37030"/>
                  </a:lnTo>
                  <a:lnTo>
                    <a:pt x="99072" y="34387"/>
                  </a:lnTo>
                  <a:lnTo>
                    <a:pt x="100025" y="31744"/>
                  </a:lnTo>
                  <a:lnTo>
                    <a:pt x="100660" y="29099"/>
                  </a:lnTo>
                  <a:lnTo>
                    <a:pt x="101967" y="26454"/>
                  </a:lnTo>
                  <a:lnTo>
                    <a:pt x="103720" y="23809"/>
                  </a:lnTo>
                  <a:lnTo>
                    <a:pt x="105772" y="21164"/>
                  </a:lnTo>
                  <a:lnTo>
                    <a:pt x="107140" y="18519"/>
                  </a:lnTo>
                  <a:lnTo>
                    <a:pt x="108051" y="15873"/>
                  </a:lnTo>
                  <a:lnTo>
                    <a:pt x="109844" y="8073"/>
                  </a:lnTo>
                  <a:lnTo>
                    <a:pt x="109874" y="26598"/>
                  </a:lnTo>
                  <a:lnTo>
                    <a:pt x="110757" y="29196"/>
                  </a:lnTo>
                  <a:lnTo>
                    <a:pt x="112229" y="31811"/>
                  </a:lnTo>
                  <a:lnTo>
                    <a:pt x="114092" y="34436"/>
                  </a:lnTo>
                  <a:lnTo>
                    <a:pt x="115335" y="37950"/>
                  </a:lnTo>
                  <a:lnTo>
                    <a:pt x="116163" y="42056"/>
                  </a:lnTo>
                  <a:lnTo>
                    <a:pt x="116715" y="46558"/>
                  </a:lnTo>
                  <a:lnTo>
                    <a:pt x="117966" y="51322"/>
                  </a:lnTo>
                  <a:lnTo>
                    <a:pt x="119682" y="56264"/>
                  </a:lnTo>
                  <a:lnTo>
                    <a:pt x="121709" y="61321"/>
                  </a:lnTo>
                  <a:lnTo>
                    <a:pt x="123943" y="65574"/>
                  </a:lnTo>
                  <a:lnTo>
                    <a:pt x="126315" y="69292"/>
                  </a:lnTo>
                  <a:lnTo>
                    <a:pt x="128779" y="72652"/>
                  </a:lnTo>
                  <a:lnTo>
                    <a:pt x="130422" y="75775"/>
                  </a:lnTo>
                  <a:lnTo>
                    <a:pt x="131517" y="78738"/>
                  </a:lnTo>
                  <a:lnTo>
                    <a:pt x="132247" y="81596"/>
                  </a:lnTo>
                  <a:lnTo>
                    <a:pt x="133616" y="84383"/>
                  </a:lnTo>
                  <a:lnTo>
                    <a:pt x="135412" y="87123"/>
                  </a:lnTo>
                  <a:lnTo>
                    <a:pt x="137492" y="89831"/>
                  </a:lnTo>
                  <a:lnTo>
                    <a:pt x="139761" y="91638"/>
                  </a:lnTo>
                  <a:lnTo>
                    <a:pt x="142157" y="92841"/>
                  </a:lnTo>
                  <a:lnTo>
                    <a:pt x="149595" y="952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34"/>
            <p:cNvSpPr/>
            <p:nvPr/>
          </p:nvSpPr>
          <p:spPr>
            <a:xfrm>
              <a:off x="3254863" y="5595938"/>
              <a:ext cx="117560" cy="230050"/>
            </a:xfrm>
            <a:custGeom>
              <a:avLst/>
              <a:gdLst/>
              <a:ahLst/>
              <a:cxnLst/>
              <a:rect l="0" t="0" r="0" b="0"/>
              <a:pathLst>
                <a:path w="117560" h="230050">
                  <a:moveTo>
                    <a:pt x="54036" y="0"/>
                  </a:moveTo>
                  <a:lnTo>
                    <a:pt x="54036" y="17882"/>
                  </a:lnTo>
                  <a:lnTo>
                    <a:pt x="55801" y="22504"/>
                  </a:lnTo>
                  <a:lnTo>
                    <a:pt x="58744" y="28232"/>
                  </a:lnTo>
                  <a:lnTo>
                    <a:pt x="62471" y="34696"/>
                  </a:lnTo>
                  <a:lnTo>
                    <a:pt x="64955" y="41651"/>
                  </a:lnTo>
                  <a:lnTo>
                    <a:pt x="66611" y="48934"/>
                  </a:lnTo>
                  <a:lnTo>
                    <a:pt x="67715" y="56435"/>
                  </a:lnTo>
                  <a:lnTo>
                    <a:pt x="69334" y="64081"/>
                  </a:lnTo>
                  <a:lnTo>
                    <a:pt x="71296" y="71825"/>
                  </a:lnTo>
                  <a:lnTo>
                    <a:pt x="75830" y="88366"/>
                  </a:lnTo>
                  <a:lnTo>
                    <a:pt x="80787" y="107478"/>
                  </a:lnTo>
                  <a:lnTo>
                    <a:pt x="83344" y="116631"/>
                  </a:lnTo>
                  <a:lnTo>
                    <a:pt x="88540" y="133856"/>
                  </a:lnTo>
                  <a:lnTo>
                    <a:pt x="91161" y="141273"/>
                  </a:lnTo>
                  <a:lnTo>
                    <a:pt x="93792" y="147980"/>
                  </a:lnTo>
                  <a:lnTo>
                    <a:pt x="96428" y="154215"/>
                  </a:lnTo>
                  <a:lnTo>
                    <a:pt x="98185" y="161018"/>
                  </a:lnTo>
                  <a:lnTo>
                    <a:pt x="99357" y="168200"/>
                  </a:lnTo>
                  <a:lnTo>
                    <a:pt x="100138" y="175633"/>
                  </a:lnTo>
                  <a:lnTo>
                    <a:pt x="101541" y="181471"/>
                  </a:lnTo>
                  <a:lnTo>
                    <a:pt x="103360" y="186244"/>
                  </a:lnTo>
                  <a:lnTo>
                    <a:pt x="105454" y="190308"/>
                  </a:lnTo>
                  <a:lnTo>
                    <a:pt x="107782" y="197176"/>
                  </a:lnTo>
                  <a:lnTo>
                    <a:pt x="108816" y="203168"/>
                  </a:lnTo>
                  <a:lnTo>
                    <a:pt x="109276" y="208771"/>
                  </a:lnTo>
                  <a:lnTo>
                    <a:pt x="110282" y="210618"/>
                  </a:lnTo>
                  <a:lnTo>
                    <a:pt x="111835" y="211849"/>
                  </a:lnTo>
                  <a:lnTo>
                    <a:pt x="117251" y="214168"/>
                  </a:lnTo>
                  <a:lnTo>
                    <a:pt x="117521" y="207946"/>
                  </a:lnTo>
                  <a:lnTo>
                    <a:pt x="117559" y="203252"/>
                  </a:lnTo>
                  <a:lnTo>
                    <a:pt x="116686" y="199883"/>
                  </a:lnTo>
                  <a:lnTo>
                    <a:pt x="115221" y="195873"/>
                  </a:lnTo>
                  <a:lnTo>
                    <a:pt x="113362" y="191436"/>
                  </a:lnTo>
                  <a:lnTo>
                    <a:pt x="112123" y="186714"/>
                  </a:lnTo>
                  <a:lnTo>
                    <a:pt x="111296" y="181802"/>
                  </a:lnTo>
                  <a:lnTo>
                    <a:pt x="110746" y="176764"/>
                  </a:lnTo>
                  <a:lnTo>
                    <a:pt x="109496" y="171642"/>
                  </a:lnTo>
                  <a:lnTo>
                    <a:pt x="107780" y="166462"/>
                  </a:lnTo>
                  <a:lnTo>
                    <a:pt x="105753" y="161245"/>
                  </a:lnTo>
                  <a:lnTo>
                    <a:pt x="103520" y="156004"/>
                  </a:lnTo>
                  <a:lnTo>
                    <a:pt x="98684" y="145476"/>
                  </a:lnTo>
                  <a:lnTo>
                    <a:pt x="95276" y="141081"/>
                  </a:lnTo>
                  <a:lnTo>
                    <a:pt x="91239" y="137269"/>
                  </a:lnTo>
                  <a:lnTo>
                    <a:pt x="86782" y="133846"/>
                  </a:lnTo>
                  <a:lnTo>
                    <a:pt x="82928" y="130682"/>
                  </a:lnTo>
                  <a:lnTo>
                    <a:pt x="79476" y="127691"/>
                  </a:lnTo>
                  <a:lnTo>
                    <a:pt x="76292" y="124814"/>
                  </a:lnTo>
                  <a:lnTo>
                    <a:pt x="72404" y="122896"/>
                  </a:lnTo>
                  <a:lnTo>
                    <a:pt x="68046" y="121618"/>
                  </a:lnTo>
                  <a:lnTo>
                    <a:pt x="63376" y="120766"/>
                  </a:lnTo>
                  <a:lnTo>
                    <a:pt x="58498" y="120198"/>
                  </a:lnTo>
                  <a:lnTo>
                    <a:pt x="53480" y="119820"/>
                  </a:lnTo>
                  <a:lnTo>
                    <a:pt x="44079" y="119399"/>
                  </a:lnTo>
                  <a:lnTo>
                    <a:pt x="36959" y="119212"/>
                  </a:lnTo>
                  <a:lnTo>
                    <a:pt x="33825" y="120043"/>
                  </a:lnTo>
                  <a:lnTo>
                    <a:pt x="30852" y="121481"/>
                  </a:lnTo>
                  <a:lnTo>
                    <a:pt x="27988" y="123320"/>
                  </a:lnTo>
                  <a:lnTo>
                    <a:pt x="25196" y="126310"/>
                  </a:lnTo>
                  <a:lnTo>
                    <a:pt x="22452" y="130068"/>
                  </a:lnTo>
                  <a:lnTo>
                    <a:pt x="19740" y="134337"/>
                  </a:lnTo>
                  <a:lnTo>
                    <a:pt x="17049" y="138065"/>
                  </a:lnTo>
                  <a:lnTo>
                    <a:pt x="14372" y="141432"/>
                  </a:lnTo>
                  <a:lnTo>
                    <a:pt x="11705" y="144559"/>
                  </a:lnTo>
                  <a:lnTo>
                    <a:pt x="9045" y="148407"/>
                  </a:lnTo>
                  <a:lnTo>
                    <a:pt x="6388" y="152737"/>
                  </a:lnTo>
                  <a:lnTo>
                    <a:pt x="3735" y="157386"/>
                  </a:lnTo>
                  <a:lnTo>
                    <a:pt x="1966" y="162251"/>
                  </a:lnTo>
                  <a:lnTo>
                    <a:pt x="786" y="167258"/>
                  </a:lnTo>
                  <a:lnTo>
                    <a:pt x="0" y="172359"/>
                  </a:lnTo>
                  <a:lnTo>
                    <a:pt x="358" y="177524"/>
                  </a:lnTo>
                  <a:lnTo>
                    <a:pt x="1480" y="182731"/>
                  </a:lnTo>
                  <a:lnTo>
                    <a:pt x="3111" y="187966"/>
                  </a:lnTo>
                  <a:lnTo>
                    <a:pt x="5080" y="192339"/>
                  </a:lnTo>
                  <a:lnTo>
                    <a:pt x="7276" y="196135"/>
                  </a:lnTo>
                  <a:lnTo>
                    <a:pt x="9623" y="199549"/>
                  </a:lnTo>
                  <a:lnTo>
                    <a:pt x="12069" y="202706"/>
                  </a:lnTo>
                  <a:lnTo>
                    <a:pt x="14584" y="205692"/>
                  </a:lnTo>
                  <a:lnTo>
                    <a:pt x="17142" y="208566"/>
                  </a:lnTo>
                  <a:lnTo>
                    <a:pt x="22339" y="214110"/>
                  </a:lnTo>
                  <a:lnTo>
                    <a:pt x="32867" y="224856"/>
                  </a:lnTo>
                  <a:lnTo>
                    <a:pt x="36393" y="226633"/>
                  </a:lnTo>
                  <a:lnTo>
                    <a:pt x="40509" y="227817"/>
                  </a:lnTo>
                  <a:lnTo>
                    <a:pt x="45018" y="228607"/>
                  </a:lnTo>
                  <a:lnTo>
                    <a:pt x="49789" y="229134"/>
                  </a:lnTo>
                  <a:lnTo>
                    <a:pt x="54735" y="229485"/>
                  </a:lnTo>
                  <a:lnTo>
                    <a:pt x="59798" y="229719"/>
                  </a:lnTo>
                  <a:lnTo>
                    <a:pt x="70131" y="229979"/>
                  </a:lnTo>
                  <a:lnTo>
                    <a:pt x="75358" y="230049"/>
                  </a:lnTo>
                  <a:lnTo>
                    <a:pt x="79726" y="229213"/>
                  </a:lnTo>
                  <a:lnTo>
                    <a:pt x="83520" y="227774"/>
                  </a:lnTo>
                  <a:lnTo>
                    <a:pt x="86931" y="225932"/>
                  </a:lnTo>
                  <a:lnTo>
                    <a:pt x="90089" y="224705"/>
                  </a:lnTo>
                  <a:lnTo>
                    <a:pt x="93077" y="223887"/>
                  </a:lnTo>
                  <a:lnTo>
                    <a:pt x="95951" y="223341"/>
                  </a:lnTo>
                  <a:lnTo>
                    <a:pt x="97867" y="222095"/>
                  </a:lnTo>
                  <a:lnTo>
                    <a:pt x="99145" y="220383"/>
                  </a:lnTo>
                  <a:lnTo>
                    <a:pt x="99997" y="218359"/>
                  </a:lnTo>
                  <a:lnTo>
                    <a:pt x="101195" y="211298"/>
                  </a:lnTo>
                  <a:lnTo>
                    <a:pt x="102246" y="208775"/>
                  </a:lnTo>
                  <a:lnTo>
                    <a:pt x="105768" y="203620"/>
                  </a:lnTo>
                  <a:lnTo>
                    <a:pt x="106177" y="201010"/>
                  </a:lnTo>
                  <a:lnTo>
                    <a:pt x="105568" y="198389"/>
                  </a:lnTo>
                  <a:lnTo>
                    <a:pt x="1017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35"/>
            <p:cNvSpPr/>
            <p:nvPr/>
          </p:nvSpPr>
          <p:spPr>
            <a:xfrm>
              <a:off x="3483668" y="5794375"/>
              <a:ext cx="39592" cy="127001"/>
            </a:xfrm>
            <a:custGeom>
              <a:avLst/>
              <a:gdLst/>
              <a:ahLst/>
              <a:cxnLst/>
              <a:rect l="0" t="0" r="0" b="0"/>
              <a:pathLst>
                <a:path w="39592" h="127001">
                  <a:moveTo>
                    <a:pt x="15887" y="0"/>
                  </a:moveTo>
                  <a:lnTo>
                    <a:pt x="20105" y="4214"/>
                  </a:lnTo>
                  <a:lnTo>
                    <a:pt x="21348" y="7220"/>
                  </a:lnTo>
                  <a:lnTo>
                    <a:pt x="22175" y="10986"/>
                  </a:lnTo>
                  <a:lnTo>
                    <a:pt x="22727" y="15262"/>
                  </a:lnTo>
                  <a:lnTo>
                    <a:pt x="23978" y="19876"/>
                  </a:lnTo>
                  <a:lnTo>
                    <a:pt x="25695" y="24716"/>
                  </a:lnTo>
                  <a:lnTo>
                    <a:pt x="27722" y="29707"/>
                  </a:lnTo>
                  <a:lnTo>
                    <a:pt x="29956" y="34797"/>
                  </a:lnTo>
                  <a:lnTo>
                    <a:pt x="34792" y="45158"/>
                  </a:lnTo>
                  <a:lnTo>
                    <a:pt x="36435" y="50390"/>
                  </a:lnTo>
                  <a:lnTo>
                    <a:pt x="37529" y="55642"/>
                  </a:lnTo>
                  <a:lnTo>
                    <a:pt x="38260" y="60907"/>
                  </a:lnTo>
                  <a:lnTo>
                    <a:pt x="38746" y="66182"/>
                  </a:lnTo>
                  <a:lnTo>
                    <a:pt x="39070" y="71461"/>
                  </a:lnTo>
                  <a:lnTo>
                    <a:pt x="39431" y="81150"/>
                  </a:lnTo>
                  <a:lnTo>
                    <a:pt x="39591" y="88396"/>
                  </a:lnTo>
                  <a:lnTo>
                    <a:pt x="38751" y="92444"/>
                  </a:lnTo>
                  <a:lnTo>
                    <a:pt x="37309" y="96907"/>
                  </a:lnTo>
                  <a:lnTo>
                    <a:pt x="35464" y="101647"/>
                  </a:lnTo>
                  <a:lnTo>
                    <a:pt x="33352" y="105688"/>
                  </a:lnTo>
                  <a:lnTo>
                    <a:pt x="31061" y="109264"/>
                  </a:lnTo>
                  <a:lnTo>
                    <a:pt x="28652" y="112531"/>
                  </a:lnTo>
                  <a:lnTo>
                    <a:pt x="26162" y="115589"/>
                  </a:lnTo>
                  <a:lnTo>
                    <a:pt x="23620" y="118511"/>
                  </a:lnTo>
                  <a:lnTo>
                    <a:pt x="21042" y="121341"/>
                  </a:lnTo>
                  <a:lnTo>
                    <a:pt x="18442" y="123227"/>
                  </a:lnTo>
                  <a:lnTo>
                    <a:pt x="15825" y="124484"/>
                  </a:lnTo>
                  <a:lnTo>
                    <a:pt x="9500" y="126503"/>
                  </a:lnTo>
                  <a:lnTo>
                    <a:pt x="8099" y="126669"/>
                  </a:lnTo>
                  <a:lnTo>
                    <a:pt x="6282" y="126779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36"/>
            <p:cNvSpPr/>
            <p:nvPr/>
          </p:nvSpPr>
          <p:spPr>
            <a:xfrm>
              <a:off x="3666380" y="5588072"/>
              <a:ext cx="198602" cy="253929"/>
            </a:xfrm>
            <a:custGeom>
              <a:avLst/>
              <a:gdLst/>
              <a:ahLst/>
              <a:cxnLst/>
              <a:rect l="0" t="0" r="0" b="0"/>
              <a:pathLst>
                <a:path w="198602" h="253929">
                  <a:moveTo>
                    <a:pt x="0" y="253928"/>
                  </a:moveTo>
                  <a:lnTo>
                    <a:pt x="0" y="242104"/>
                  </a:lnTo>
                  <a:lnTo>
                    <a:pt x="883" y="239872"/>
                  </a:lnTo>
                  <a:lnTo>
                    <a:pt x="6342" y="231634"/>
                  </a:lnTo>
                  <a:lnTo>
                    <a:pt x="8641" y="227600"/>
                  </a:lnTo>
                  <a:lnTo>
                    <a:pt x="11057" y="223147"/>
                  </a:lnTo>
                  <a:lnTo>
                    <a:pt x="12668" y="218414"/>
                  </a:lnTo>
                  <a:lnTo>
                    <a:pt x="13741" y="213495"/>
                  </a:lnTo>
                  <a:lnTo>
                    <a:pt x="14457" y="208452"/>
                  </a:lnTo>
                  <a:lnTo>
                    <a:pt x="14934" y="203326"/>
                  </a:lnTo>
                  <a:lnTo>
                    <a:pt x="15252" y="198145"/>
                  </a:lnTo>
                  <a:lnTo>
                    <a:pt x="15605" y="187684"/>
                  </a:lnTo>
                  <a:lnTo>
                    <a:pt x="15763" y="177155"/>
                  </a:lnTo>
                  <a:lnTo>
                    <a:pt x="16687" y="170996"/>
                  </a:lnTo>
                  <a:lnTo>
                    <a:pt x="18186" y="164245"/>
                  </a:lnTo>
                  <a:lnTo>
                    <a:pt x="20068" y="157097"/>
                  </a:lnTo>
                  <a:lnTo>
                    <a:pt x="21323" y="149687"/>
                  </a:lnTo>
                  <a:lnTo>
                    <a:pt x="22159" y="142100"/>
                  </a:lnTo>
                  <a:lnTo>
                    <a:pt x="22717" y="134397"/>
                  </a:lnTo>
                  <a:lnTo>
                    <a:pt x="23089" y="126616"/>
                  </a:lnTo>
                  <a:lnTo>
                    <a:pt x="23502" y="110914"/>
                  </a:lnTo>
                  <a:lnTo>
                    <a:pt x="23803" y="70250"/>
                  </a:lnTo>
                  <a:lnTo>
                    <a:pt x="23832" y="169"/>
                  </a:lnTo>
                  <a:lnTo>
                    <a:pt x="28050" y="0"/>
                  </a:lnTo>
                  <a:lnTo>
                    <a:pt x="29292" y="1740"/>
                  </a:lnTo>
                  <a:lnTo>
                    <a:pt x="30672" y="8376"/>
                  </a:lnTo>
                  <a:lnTo>
                    <a:pt x="31285" y="14855"/>
                  </a:lnTo>
                  <a:lnTo>
                    <a:pt x="31558" y="21555"/>
                  </a:lnTo>
                  <a:lnTo>
                    <a:pt x="31680" y="30413"/>
                  </a:lnTo>
                  <a:lnTo>
                    <a:pt x="32595" y="35244"/>
                  </a:lnTo>
                  <a:lnTo>
                    <a:pt x="34087" y="40229"/>
                  </a:lnTo>
                  <a:lnTo>
                    <a:pt x="35965" y="45316"/>
                  </a:lnTo>
                  <a:lnTo>
                    <a:pt x="38099" y="50471"/>
                  </a:lnTo>
                  <a:lnTo>
                    <a:pt x="40405" y="55672"/>
                  </a:lnTo>
                  <a:lnTo>
                    <a:pt x="45321" y="66155"/>
                  </a:lnTo>
                  <a:lnTo>
                    <a:pt x="50448" y="76693"/>
                  </a:lnTo>
                  <a:lnTo>
                    <a:pt x="53050" y="81090"/>
                  </a:lnTo>
                  <a:lnTo>
                    <a:pt x="58297" y="88329"/>
                  </a:lnTo>
                  <a:lnTo>
                    <a:pt x="63570" y="94487"/>
                  </a:lnTo>
                  <a:lnTo>
                    <a:pt x="66212" y="97363"/>
                  </a:lnTo>
                  <a:lnTo>
                    <a:pt x="69739" y="100162"/>
                  </a:lnTo>
                  <a:lnTo>
                    <a:pt x="73855" y="102911"/>
                  </a:lnTo>
                  <a:lnTo>
                    <a:pt x="78365" y="105625"/>
                  </a:lnTo>
                  <a:lnTo>
                    <a:pt x="82254" y="107434"/>
                  </a:lnTo>
                  <a:lnTo>
                    <a:pt x="85729" y="108640"/>
                  </a:lnTo>
                  <a:lnTo>
                    <a:pt x="88930" y="109445"/>
                  </a:lnTo>
                  <a:lnTo>
                    <a:pt x="94838" y="110338"/>
                  </a:lnTo>
                  <a:lnTo>
                    <a:pt x="97650" y="110576"/>
                  </a:lnTo>
                  <a:lnTo>
                    <a:pt x="101289" y="110735"/>
                  </a:lnTo>
                  <a:lnTo>
                    <a:pt x="110041" y="110912"/>
                  </a:lnTo>
                  <a:lnTo>
                    <a:pt x="113963" y="110077"/>
                  </a:lnTo>
                  <a:lnTo>
                    <a:pt x="117461" y="108638"/>
                  </a:lnTo>
                  <a:lnTo>
                    <a:pt x="120676" y="106797"/>
                  </a:lnTo>
                  <a:lnTo>
                    <a:pt x="126601" y="102401"/>
                  </a:lnTo>
                  <a:lnTo>
                    <a:pt x="132177" y="97506"/>
                  </a:lnTo>
                  <a:lnTo>
                    <a:pt x="137597" y="92391"/>
                  </a:lnTo>
                  <a:lnTo>
                    <a:pt x="145611" y="84553"/>
                  </a:lnTo>
                  <a:lnTo>
                    <a:pt x="147386" y="81039"/>
                  </a:lnTo>
                  <a:lnTo>
                    <a:pt x="148570" y="76933"/>
                  </a:lnTo>
                  <a:lnTo>
                    <a:pt x="149359" y="72431"/>
                  </a:lnTo>
                  <a:lnTo>
                    <a:pt x="152589" y="65077"/>
                  </a:lnTo>
                  <a:lnTo>
                    <a:pt x="154686" y="61882"/>
                  </a:lnTo>
                  <a:lnTo>
                    <a:pt x="156085" y="57987"/>
                  </a:lnTo>
                  <a:lnTo>
                    <a:pt x="157016" y="53627"/>
                  </a:lnTo>
                  <a:lnTo>
                    <a:pt x="157638" y="48956"/>
                  </a:lnTo>
                  <a:lnTo>
                    <a:pt x="158329" y="41416"/>
                  </a:lnTo>
                  <a:lnTo>
                    <a:pt x="158635" y="35124"/>
                  </a:lnTo>
                  <a:lnTo>
                    <a:pt x="158878" y="23887"/>
                  </a:lnTo>
                  <a:lnTo>
                    <a:pt x="163457" y="23770"/>
                  </a:lnTo>
                  <a:lnTo>
                    <a:pt x="161503" y="23754"/>
                  </a:lnTo>
                  <a:lnTo>
                    <a:pt x="160629" y="24631"/>
                  </a:lnTo>
                  <a:lnTo>
                    <a:pt x="160046" y="26098"/>
                  </a:lnTo>
                  <a:lnTo>
                    <a:pt x="159398" y="30962"/>
                  </a:lnTo>
                  <a:lnTo>
                    <a:pt x="159226" y="34729"/>
                  </a:lnTo>
                  <a:lnTo>
                    <a:pt x="159035" y="43617"/>
                  </a:lnTo>
                  <a:lnTo>
                    <a:pt x="158901" y="68898"/>
                  </a:lnTo>
                  <a:lnTo>
                    <a:pt x="159777" y="75013"/>
                  </a:lnTo>
                  <a:lnTo>
                    <a:pt x="161244" y="81735"/>
                  </a:lnTo>
                  <a:lnTo>
                    <a:pt x="163104" y="88862"/>
                  </a:lnTo>
                  <a:lnTo>
                    <a:pt x="164344" y="95376"/>
                  </a:lnTo>
                  <a:lnTo>
                    <a:pt x="165171" y="101485"/>
                  </a:lnTo>
                  <a:lnTo>
                    <a:pt x="165723" y="107320"/>
                  </a:lnTo>
                  <a:lnTo>
                    <a:pt x="166972" y="113856"/>
                  </a:lnTo>
                  <a:lnTo>
                    <a:pt x="168689" y="120859"/>
                  </a:lnTo>
                  <a:lnTo>
                    <a:pt x="170715" y="128174"/>
                  </a:lnTo>
                  <a:lnTo>
                    <a:pt x="172949" y="134815"/>
                  </a:lnTo>
                  <a:lnTo>
                    <a:pt x="175321" y="141005"/>
                  </a:lnTo>
                  <a:lnTo>
                    <a:pt x="177785" y="146896"/>
                  </a:lnTo>
                  <a:lnTo>
                    <a:pt x="179428" y="152588"/>
                  </a:lnTo>
                  <a:lnTo>
                    <a:pt x="180522" y="158145"/>
                  </a:lnTo>
                  <a:lnTo>
                    <a:pt x="181253" y="163615"/>
                  </a:lnTo>
                  <a:lnTo>
                    <a:pt x="182622" y="169025"/>
                  </a:lnTo>
                  <a:lnTo>
                    <a:pt x="184418" y="174395"/>
                  </a:lnTo>
                  <a:lnTo>
                    <a:pt x="186498" y="179740"/>
                  </a:lnTo>
                  <a:lnTo>
                    <a:pt x="187884" y="184184"/>
                  </a:lnTo>
                  <a:lnTo>
                    <a:pt x="189425" y="191475"/>
                  </a:lnTo>
                  <a:lnTo>
                    <a:pt x="192463" y="197655"/>
                  </a:lnTo>
                  <a:lnTo>
                    <a:pt x="194509" y="200538"/>
                  </a:lnTo>
                  <a:lnTo>
                    <a:pt x="196782" y="206092"/>
                  </a:lnTo>
                  <a:lnTo>
                    <a:pt x="197793" y="211501"/>
                  </a:lnTo>
                  <a:lnTo>
                    <a:pt x="198362" y="218623"/>
                  </a:lnTo>
                  <a:lnTo>
                    <a:pt x="198601" y="2221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37"/>
            <p:cNvSpPr/>
            <p:nvPr/>
          </p:nvSpPr>
          <p:spPr>
            <a:xfrm>
              <a:off x="3921863" y="5694861"/>
              <a:ext cx="109943" cy="115390"/>
            </a:xfrm>
            <a:custGeom>
              <a:avLst/>
              <a:gdLst/>
              <a:ahLst/>
              <a:cxnLst/>
              <a:rect l="0" t="0" r="0" b="0"/>
              <a:pathLst>
                <a:path w="109943" h="115390">
                  <a:moveTo>
                    <a:pt x="30502" y="59827"/>
                  </a:moveTo>
                  <a:lnTo>
                    <a:pt x="50184" y="59827"/>
                  </a:lnTo>
                  <a:lnTo>
                    <a:pt x="52450" y="58945"/>
                  </a:lnTo>
                  <a:lnTo>
                    <a:pt x="54844" y="57475"/>
                  </a:lnTo>
                  <a:lnTo>
                    <a:pt x="57322" y="55613"/>
                  </a:lnTo>
                  <a:lnTo>
                    <a:pt x="60739" y="54371"/>
                  </a:lnTo>
                  <a:lnTo>
                    <a:pt x="64783" y="53544"/>
                  </a:lnTo>
                  <a:lnTo>
                    <a:pt x="69244" y="52992"/>
                  </a:lnTo>
                  <a:lnTo>
                    <a:pt x="73101" y="51743"/>
                  </a:lnTo>
                  <a:lnTo>
                    <a:pt x="76555" y="50027"/>
                  </a:lnTo>
                  <a:lnTo>
                    <a:pt x="79740" y="48002"/>
                  </a:lnTo>
                  <a:lnTo>
                    <a:pt x="82746" y="46652"/>
                  </a:lnTo>
                  <a:lnTo>
                    <a:pt x="85633" y="45752"/>
                  </a:lnTo>
                  <a:lnTo>
                    <a:pt x="88440" y="45151"/>
                  </a:lnTo>
                  <a:lnTo>
                    <a:pt x="91194" y="43870"/>
                  </a:lnTo>
                  <a:lnTo>
                    <a:pt x="93913" y="42133"/>
                  </a:lnTo>
                  <a:lnTo>
                    <a:pt x="96608" y="40093"/>
                  </a:lnTo>
                  <a:lnTo>
                    <a:pt x="98405" y="37851"/>
                  </a:lnTo>
                  <a:lnTo>
                    <a:pt x="99602" y="35475"/>
                  </a:lnTo>
                  <a:lnTo>
                    <a:pt x="100402" y="33009"/>
                  </a:lnTo>
                  <a:lnTo>
                    <a:pt x="100934" y="30483"/>
                  </a:lnTo>
                  <a:lnTo>
                    <a:pt x="101289" y="27917"/>
                  </a:lnTo>
                  <a:lnTo>
                    <a:pt x="101525" y="25324"/>
                  </a:lnTo>
                  <a:lnTo>
                    <a:pt x="101683" y="22714"/>
                  </a:lnTo>
                  <a:lnTo>
                    <a:pt x="101858" y="17461"/>
                  </a:lnTo>
                  <a:lnTo>
                    <a:pt x="100140" y="14826"/>
                  </a:lnTo>
                  <a:lnTo>
                    <a:pt x="97229" y="12187"/>
                  </a:lnTo>
                  <a:lnTo>
                    <a:pt x="88307" y="5829"/>
                  </a:lnTo>
                  <a:lnTo>
                    <a:pt x="86692" y="4426"/>
                  </a:lnTo>
                  <a:lnTo>
                    <a:pt x="84733" y="2607"/>
                  </a:lnTo>
                  <a:lnTo>
                    <a:pt x="82544" y="514"/>
                  </a:lnTo>
                  <a:lnTo>
                    <a:pt x="79320" y="0"/>
                  </a:lnTo>
                  <a:lnTo>
                    <a:pt x="75405" y="539"/>
                  </a:lnTo>
                  <a:lnTo>
                    <a:pt x="71029" y="1781"/>
                  </a:lnTo>
                  <a:lnTo>
                    <a:pt x="67230" y="2609"/>
                  </a:lnTo>
                  <a:lnTo>
                    <a:pt x="63814" y="3160"/>
                  </a:lnTo>
                  <a:lnTo>
                    <a:pt x="60654" y="3528"/>
                  </a:lnTo>
                  <a:lnTo>
                    <a:pt x="56783" y="4655"/>
                  </a:lnTo>
                  <a:lnTo>
                    <a:pt x="52435" y="6289"/>
                  </a:lnTo>
                  <a:lnTo>
                    <a:pt x="47773" y="8259"/>
                  </a:lnTo>
                  <a:lnTo>
                    <a:pt x="43781" y="10455"/>
                  </a:lnTo>
                  <a:lnTo>
                    <a:pt x="40238" y="12801"/>
                  </a:lnTo>
                  <a:lnTo>
                    <a:pt x="36993" y="15247"/>
                  </a:lnTo>
                  <a:lnTo>
                    <a:pt x="33064" y="17759"/>
                  </a:lnTo>
                  <a:lnTo>
                    <a:pt x="28679" y="20317"/>
                  </a:lnTo>
                  <a:lnTo>
                    <a:pt x="23991" y="22904"/>
                  </a:lnTo>
                  <a:lnTo>
                    <a:pt x="19983" y="25510"/>
                  </a:lnTo>
                  <a:lnTo>
                    <a:pt x="16428" y="28129"/>
                  </a:lnTo>
                  <a:lnTo>
                    <a:pt x="13176" y="30757"/>
                  </a:lnTo>
                  <a:lnTo>
                    <a:pt x="11007" y="34273"/>
                  </a:lnTo>
                  <a:lnTo>
                    <a:pt x="9561" y="38381"/>
                  </a:lnTo>
                  <a:lnTo>
                    <a:pt x="8598" y="42884"/>
                  </a:lnTo>
                  <a:lnTo>
                    <a:pt x="7073" y="47649"/>
                  </a:lnTo>
                  <a:lnTo>
                    <a:pt x="5173" y="52590"/>
                  </a:lnTo>
                  <a:lnTo>
                    <a:pt x="3025" y="57648"/>
                  </a:lnTo>
                  <a:lnTo>
                    <a:pt x="1592" y="61902"/>
                  </a:lnTo>
                  <a:lnTo>
                    <a:pt x="637" y="65620"/>
                  </a:lnTo>
                  <a:lnTo>
                    <a:pt x="0" y="68980"/>
                  </a:lnTo>
                  <a:lnTo>
                    <a:pt x="458" y="72102"/>
                  </a:lnTo>
                  <a:lnTo>
                    <a:pt x="1646" y="75066"/>
                  </a:lnTo>
                  <a:lnTo>
                    <a:pt x="3321" y="77923"/>
                  </a:lnTo>
                  <a:lnTo>
                    <a:pt x="5320" y="81593"/>
                  </a:lnTo>
                  <a:lnTo>
                    <a:pt x="9895" y="90373"/>
                  </a:lnTo>
                  <a:lnTo>
                    <a:pt x="13234" y="94302"/>
                  </a:lnTo>
                  <a:lnTo>
                    <a:pt x="17224" y="97803"/>
                  </a:lnTo>
                  <a:lnTo>
                    <a:pt x="21651" y="101019"/>
                  </a:lnTo>
                  <a:lnTo>
                    <a:pt x="26367" y="103163"/>
                  </a:lnTo>
                  <a:lnTo>
                    <a:pt x="31276" y="104592"/>
                  </a:lnTo>
                  <a:lnTo>
                    <a:pt x="36314" y="105545"/>
                  </a:lnTo>
                  <a:lnTo>
                    <a:pt x="41438" y="107063"/>
                  </a:lnTo>
                  <a:lnTo>
                    <a:pt x="46620" y="108956"/>
                  </a:lnTo>
                  <a:lnTo>
                    <a:pt x="51839" y="111101"/>
                  </a:lnTo>
                  <a:lnTo>
                    <a:pt x="57084" y="112530"/>
                  </a:lnTo>
                  <a:lnTo>
                    <a:pt x="62347" y="113483"/>
                  </a:lnTo>
                  <a:lnTo>
                    <a:pt x="67620" y="114118"/>
                  </a:lnTo>
                  <a:lnTo>
                    <a:pt x="72018" y="114541"/>
                  </a:lnTo>
                  <a:lnTo>
                    <a:pt x="75833" y="114824"/>
                  </a:lnTo>
                  <a:lnTo>
                    <a:pt x="79259" y="115012"/>
                  </a:lnTo>
                  <a:lnTo>
                    <a:pt x="87773" y="115222"/>
                  </a:lnTo>
                  <a:lnTo>
                    <a:pt x="109942" y="1153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38"/>
            <p:cNvSpPr/>
            <p:nvPr/>
          </p:nvSpPr>
          <p:spPr>
            <a:xfrm>
              <a:off x="4166963" y="5675421"/>
              <a:ext cx="55501" cy="150705"/>
            </a:xfrm>
            <a:custGeom>
              <a:avLst/>
              <a:gdLst/>
              <a:ahLst/>
              <a:cxnLst/>
              <a:rect l="0" t="0" r="0" b="0"/>
              <a:pathLst>
                <a:path w="55501" h="150705">
                  <a:moveTo>
                    <a:pt x="47556" y="31642"/>
                  </a:moveTo>
                  <a:lnTo>
                    <a:pt x="55172" y="24031"/>
                  </a:lnTo>
                  <a:lnTo>
                    <a:pt x="55403" y="19588"/>
                  </a:lnTo>
                  <a:lnTo>
                    <a:pt x="55496" y="6117"/>
                  </a:lnTo>
                  <a:lnTo>
                    <a:pt x="55497" y="4042"/>
                  </a:lnTo>
                  <a:lnTo>
                    <a:pt x="54615" y="2658"/>
                  </a:lnTo>
                  <a:lnTo>
                    <a:pt x="53145" y="1736"/>
                  </a:lnTo>
                  <a:lnTo>
                    <a:pt x="51282" y="1121"/>
                  </a:lnTo>
                  <a:lnTo>
                    <a:pt x="49157" y="711"/>
                  </a:lnTo>
                  <a:lnTo>
                    <a:pt x="46858" y="438"/>
                  </a:lnTo>
                  <a:lnTo>
                    <a:pt x="44442" y="256"/>
                  </a:lnTo>
                  <a:lnTo>
                    <a:pt x="41950" y="135"/>
                  </a:lnTo>
                  <a:lnTo>
                    <a:pt x="36825" y="0"/>
                  </a:lnTo>
                  <a:lnTo>
                    <a:pt x="34224" y="846"/>
                  </a:lnTo>
                  <a:lnTo>
                    <a:pt x="31607" y="2291"/>
                  </a:lnTo>
                  <a:lnTo>
                    <a:pt x="28979" y="4137"/>
                  </a:lnTo>
                  <a:lnTo>
                    <a:pt x="26344" y="6250"/>
                  </a:lnTo>
                  <a:lnTo>
                    <a:pt x="23706" y="8541"/>
                  </a:lnTo>
                  <a:lnTo>
                    <a:pt x="21064" y="10949"/>
                  </a:lnTo>
                  <a:lnTo>
                    <a:pt x="18420" y="14319"/>
                  </a:lnTo>
                  <a:lnTo>
                    <a:pt x="15774" y="18330"/>
                  </a:lnTo>
                  <a:lnTo>
                    <a:pt x="13128" y="22767"/>
                  </a:lnTo>
                  <a:lnTo>
                    <a:pt x="11364" y="26607"/>
                  </a:lnTo>
                  <a:lnTo>
                    <a:pt x="10188" y="30049"/>
                  </a:lnTo>
                  <a:lnTo>
                    <a:pt x="9404" y="33226"/>
                  </a:lnTo>
                  <a:lnTo>
                    <a:pt x="7998" y="37107"/>
                  </a:lnTo>
                  <a:lnTo>
                    <a:pt x="6179" y="41460"/>
                  </a:lnTo>
                  <a:lnTo>
                    <a:pt x="4083" y="46124"/>
                  </a:lnTo>
                  <a:lnTo>
                    <a:pt x="2686" y="50998"/>
                  </a:lnTo>
                  <a:lnTo>
                    <a:pt x="1755" y="56011"/>
                  </a:lnTo>
                  <a:lnTo>
                    <a:pt x="1133" y="61117"/>
                  </a:lnTo>
                  <a:lnTo>
                    <a:pt x="719" y="66285"/>
                  </a:lnTo>
                  <a:lnTo>
                    <a:pt x="443" y="71494"/>
                  </a:lnTo>
                  <a:lnTo>
                    <a:pt x="137" y="81986"/>
                  </a:lnTo>
                  <a:lnTo>
                    <a:pt x="0" y="92529"/>
                  </a:lnTo>
                  <a:lnTo>
                    <a:pt x="847" y="97810"/>
                  </a:lnTo>
                  <a:lnTo>
                    <a:pt x="2294" y="103093"/>
                  </a:lnTo>
                  <a:lnTo>
                    <a:pt x="4141" y="108381"/>
                  </a:lnTo>
                  <a:lnTo>
                    <a:pt x="6256" y="112787"/>
                  </a:lnTo>
                  <a:lnTo>
                    <a:pt x="8547" y="116607"/>
                  </a:lnTo>
                  <a:lnTo>
                    <a:pt x="10958" y="120035"/>
                  </a:lnTo>
                  <a:lnTo>
                    <a:pt x="13448" y="124084"/>
                  </a:lnTo>
                  <a:lnTo>
                    <a:pt x="15990" y="128548"/>
                  </a:lnTo>
                  <a:lnTo>
                    <a:pt x="18568" y="133288"/>
                  </a:lnTo>
                  <a:lnTo>
                    <a:pt x="22051" y="136448"/>
                  </a:lnTo>
                  <a:lnTo>
                    <a:pt x="26140" y="138554"/>
                  </a:lnTo>
                  <a:lnTo>
                    <a:pt x="30630" y="139959"/>
                  </a:lnTo>
                  <a:lnTo>
                    <a:pt x="34507" y="141777"/>
                  </a:lnTo>
                  <a:lnTo>
                    <a:pt x="37974" y="143871"/>
                  </a:lnTo>
                  <a:lnTo>
                    <a:pt x="41167" y="146148"/>
                  </a:lnTo>
                  <a:lnTo>
                    <a:pt x="44180" y="147667"/>
                  </a:lnTo>
                  <a:lnTo>
                    <a:pt x="47070" y="148680"/>
                  </a:lnTo>
                  <a:lnTo>
                    <a:pt x="55500" y="1507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39"/>
            <p:cNvSpPr/>
            <p:nvPr/>
          </p:nvSpPr>
          <p:spPr>
            <a:xfrm>
              <a:off x="4313530" y="5675350"/>
              <a:ext cx="88214" cy="126964"/>
            </a:xfrm>
            <a:custGeom>
              <a:avLst/>
              <a:gdLst/>
              <a:ahLst/>
              <a:cxnLst/>
              <a:rect l="0" t="0" r="0" b="0"/>
              <a:pathLst>
                <a:path w="88214" h="126964">
                  <a:moveTo>
                    <a:pt x="75757" y="23775"/>
                  </a:moveTo>
                  <a:lnTo>
                    <a:pt x="87822" y="11721"/>
                  </a:lnTo>
                  <a:lnTo>
                    <a:pt x="88213" y="9566"/>
                  </a:lnTo>
                  <a:lnTo>
                    <a:pt x="87592" y="7247"/>
                  </a:lnTo>
                  <a:lnTo>
                    <a:pt x="84470" y="1402"/>
                  </a:lnTo>
                  <a:lnTo>
                    <a:pt x="82448" y="922"/>
                  </a:lnTo>
                  <a:lnTo>
                    <a:pt x="79335" y="603"/>
                  </a:lnTo>
                  <a:lnTo>
                    <a:pt x="75494" y="389"/>
                  </a:lnTo>
                  <a:lnTo>
                    <a:pt x="68874" y="152"/>
                  </a:lnTo>
                  <a:lnTo>
                    <a:pt x="57431" y="0"/>
                  </a:lnTo>
                  <a:lnTo>
                    <a:pt x="54713" y="870"/>
                  </a:lnTo>
                  <a:lnTo>
                    <a:pt x="52018" y="2331"/>
                  </a:lnTo>
                  <a:lnTo>
                    <a:pt x="49339" y="4188"/>
                  </a:lnTo>
                  <a:lnTo>
                    <a:pt x="45788" y="6307"/>
                  </a:lnTo>
                  <a:lnTo>
                    <a:pt x="41655" y="8603"/>
                  </a:lnTo>
                  <a:lnTo>
                    <a:pt x="37134" y="11014"/>
                  </a:lnTo>
                  <a:lnTo>
                    <a:pt x="33238" y="13504"/>
                  </a:lnTo>
                  <a:lnTo>
                    <a:pt x="29758" y="16046"/>
                  </a:lnTo>
                  <a:lnTo>
                    <a:pt x="26554" y="18623"/>
                  </a:lnTo>
                  <a:lnTo>
                    <a:pt x="23537" y="21222"/>
                  </a:lnTo>
                  <a:lnTo>
                    <a:pt x="20642" y="23837"/>
                  </a:lnTo>
                  <a:lnTo>
                    <a:pt x="17830" y="26462"/>
                  </a:lnTo>
                  <a:lnTo>
                    <a:pt x="15072" y="29977"/>
                  </a:lnTo>
                  <a:lnTo>
                    <a:pt x="12351" y="34083"/>
                  </a:lnTo>
                  <a:lnTo>
                    <a:pt x="9655" y="38585"/>
                  </a:lnTo>
                  <a:lnTo>
                    <a:pt x="7857" y="43350"/>
                  </a:lnTo>
                  <a:lnTo>
                    <a:pt x="6658" y="48291"/>
                  </a:lnTo>
                  <a:lnTo>
                    <a:pt x="5859" y="53348"/>
                  </a:lnTo>
                  <a:lnTo>
                    <a:pt x="4444" y="57601"/>
                  </a:lnTo>
                  <a:lnTo>
                    <a:pt x="2618" y="61319"/>
                  </a:lnTo>
                  <a:lnTo>
                    <a:pt x="518" y="64679"/>
                  </a:lnTo>
                  <a:lnTo>
                    <a:pt x="0" y="68683"/>
                  </a:lnTo>
                  <a:lnTo>
                    <a:pt x="538" y="73117"/>
                  </a:lnTo>
                  <a:lnTo>
                    <a:pt x="1779" y="77837"/>
                  </a:lnTo>
                  <a:lnTo>
                    <a:pt x="2606" y="82747"/>
                  </a:lnTo>
                  <a:lnTo>
                    <a:pt x="3157" y="87784"/>
                  </a:lnTo>
                  <a:lnTo>
                    <a:pt x="3525" y="92906"/>
                  </a:lnTo>
                  <a:lnTo>
                    <a:pt x="4653" y="97202"/>
                  </a:lnTo>
                  <a:lnTo>
                    <a:pt x="6288" y="100949"/>
                  </a:lnTo>
                  <a:lnTo>
                    <a:pt x="8260" y="104329"/>
                  </a:lnTo>
                  <a:lnTo>
                    <a:pt x="11341" y="107464"/>
                  </a:lnTo>
                  <a:lnTo>
                    <a:pt x="15159" y="110436"/>
                  </a:lnTo>
                  <a:lnTo>
                    <a:pt x="19471" y="113299"/>
                  </a:lnTo>
                  <a:lnTo>
                    <a:pt x="24110" y="116090"/>
                  </a:lnTo>
                  <a:lnTo>
                    <a:pt x="28968" y="118832"/>
                  </a:lnTo>
                  <a:lnTo>
                    <a:pt x="33972" y="121542"/>
                  </a:lnTo>
                  <a:lnTo>
                    <a:pt x="38191" y="123349"/>
                  </a:lnTo>
                  <a:lnTo>
                    <a:pt x="41886" y="124554"/>
                  </a:lnTo>
                  <a:lnTo>
                    <a:pt x="45232" y="125356"/>
                  </a:lnTo>
                  <a:lnTo>
                    <a:pt x="49229" y="125892"/>
                  </a:lnTo>
                  <a:lnTo>
                    <a:pt x="53658" y="126249"/>
                  </a:lnTo>
                  <a:lnTo>
                    <a:pt x="62404" y="126645"/>
                  </a:lnTo>
                  <a:lnTo>
                    <a:pt x="75757" y="1269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40"/>
            <p:cNvSpPr/>
            <p:nvPr/>
          </p:nvSpPr>
          <p:spPr>
            <a:xfrm>
              <a:off x="4462123" y="5667503"/>
              <a:ext cx="149598" cy="126873"/>
            </a:xfrm>
            <a:custGeom>
              <a:avLst/>
              <a:gdLst/>
              <a:ahLst/>
              <a:cxnLst/>
              <a:rect l="0" t="0" r="0" b="0"/>
              <a:pathLst>
                <a:path w="149598" h="126873">
                  <a:moveTo>
                    <a:pt x="78101" y="31622"/>
                  </a:moveTo>
                  <a:lnTo>
                    <a:pt x="82317" y="31622"/>
                  </a:lnTo>
                  <a:lnTo>
                    <a:pt x="83561" y="30740"/>
                  </a:lnTo>
                  <a:lnTo>
                    <a:pt x="84389" y="29271"/>
                  </a:lnTo>
                  <a:lnTo>
                    <a:pt x="85718" y="24788"/>
                  </a:lnTo>
                  <a:lnTo>
                    <a:pt x="86709" y="24421"/>
                  </a:lnTo>
                  <a:lnTo>
                    <a:pt x="90165" y="24012"/>
                  </a:lnTo>
                  <a:lnTo>
                    <a:pt x="91440" y="23021"/>
                  </a:lnTo>
                  <a:lnTo>
                    <a:pt x="92289" y="21478"/>
                  </a:lnTo>
                  <a:lnTo>
                    <a:pt x="93653" y="16880"/>
                  </a:lnTo>
                  <a:lnTo>
                    <a:pt x="93840" y="13899"/>
                  </a:lnTo>
                  <a:lnTo>
                    <a:pt x="93890" y="11869"/>
                  </a:lnTo>
                  <a:lnTo>
                    <a:pt x="93040" y="9634"/>
                  </a:lnTo>
                  <a:lnTo>
                    <a:pt x="91591" y="7262"/>
                  </a:lnTo>
                  <a:lnTo>
                    <a:pt x="89742" y="4799"/>
                  </a:lnTo>
                  <a:lnTo>
                    <a:pt x="87627" y="3157"/>
                  </a:lnTo>
                  <a:lnTo>
                    <a:pt x="85334" y="2061"/>
                  </a:lnTo>
                  <a:lnTo>
                    <a:pt x="82923" y="1332"/>
                  </a:lnTo>
                  <a:lnTo>
                    <a:pt x="80433" y="845"/>
                  </a:lnTo>
                  <a:lnTo>
                    <a:pt x="77890" y="521"/>
                  </a:lnTo>
                  <a:lnTo>
                    <a:pt x="75312" y="305"/>
                  </a:lnTo>
                  <a:lnTo>
                    <a:pt x="72711" y="161"/>
                  </a:lnTo>
                  <a:lnTo>
                    <a:pt x="67467" y="0"/>
                  </a:lnTo>
                  <a:lnTo>
                    <a:pt x="63950" y="840"/>
                  </a:lnTo>
                  <a:lnTo>
                    <a:pt x="59841" y="2281"/>
                  </a:lnTo>
                  <a:lnTo>
                    <a:pt x="55336" y="4124"/>
                  </a:lnTo>
                  <a:lnTo>
                    <a:pt x="51449" y="6234"/>
                  </a:lnTo>
                  <a:lnTo>
                    <a:pt x="47975" y="8523"/>
                  </a:lnTo>
                  <a:lnTo>
                    <a:pt x="44777" y="10931"/>
                  </a:lnTo>
                  <a:lnTo>
                    <a:pt x="41763" y="13418"/>
                  </a:lnTo>
                  <a:lnTo>
                    <a:pt x="38870" y="15959"/>
                  </a:lnTo>
                  <a:lnTo>
                    <a:pt x="36059" y="18534"/>
                  </a:lnTo>
                  <a:lnTo>
                    <a:pt x="30581" y="23747"/>
                  </a:lnTo>
                  <a:lnTo>
                    <a:pt x="15656" y="38494"/>
                  </a:lnTo>
                  <a:lnTo>
                    <a:pt x="12639" y="42377"/>
                  </a:lnTo>
                  <a:lnTo>
                    <a:pt x="10628" y="45848"/>
                  </a:lnTo>
                  <a:lnTo>
                    <a:pt x="9286" y="49044"/>
                  </a:lnTo>
                  <a:lnTo>
                    <a:pt x="7510" y="52938"/>
                  </a:lnTo>
                  <a:lnTo>
                    <a:pt x="3182" y="61969"/>
                  </a:lnTo>
                  <a:lnTo>
                    <a:pt x="1675" y="65964"/>
                  </a:lnTo>
                  <a:lnTo>
                    <a:pt x="670" y="69510"/>
                  </a:lnTo>
                  <a:lnTo>
                    <a:pt x="0" y="72755"/>
                  </a:lnTo>
                  <a:lnTo>
                    <a:pt x="437" y="76684"/>
                  </a:lnTo>
                  <a:lnTo>
                    <a:pt x="1610" y="81066"/>
                  </a:lnTo>
                  <a:lnTo>
                    <a:pt x="3274" y="85751"/>
                  </a:lnTo>
                  <a:lnTo>
                    <a:pt x="4385" y="89757"/>
                  </a:lnTo>
                  <a:lnTo>
                    <a:pt x="5125" y="93310"/>
                  </a:lnTo>
                  <a:lnTo>
                    <a:pt x="5618" y="96560"/>
                  </a:lnTo>
                  <a:lnTo>
                    <a:pt x="7712" y="99609"/>
                  </a:lnTo>
                  <a:lnTo>
                    <a:pt x="10873" y="102523"/>
                  </a:lnTo>
                  <a:lnTo>
                    <a:pt x="14746" y="105347"/>
                  </a:lnTo>
                  <a:lnTo>
                    <a:pt x="19093" y="108113"/>
                  </a:lnTo>
                  <a:lnTo>
                    <a:pt x="23757" y="110838"/>
                  </a:lnTo>
                  <a:lnTo>
                    <a:pt x="28632" y="113538"/>
                  </a:lnTo>
                  <a:lnTo>
                    <a:pt x="32764" y="115336"/>
                  </a:lnTo>
                  <a:lnTo>
                    <a:pt x="36401" y="116536"/>
                  </a:lnTo>
                  <a:lnTo>
                    <a:pt x="39709" y="117336"/>
                  </a:lnTo>
                  <a:lnTo>
                    <a:pt x="43680" y="117869"/>
                  </a:lnTo>
                  <a:lnTo>
                    <a:pt x="48092" y="118223"/>
                  </a:lnTo>
                  <a:lnTo>
                    <a:pt x="52799" y="118461"/>
                  </a:lnTo>
                  <a:lnTo>
                    <a:pt x="56820" y="117737"/>
                  </a:lnTo>
                  <a:lnTo>
                    <a:pt x="60383" y="116372"/>
                  </a:lnTo>
                  <a:lnTo>
                    <a:pt x="63641" y="114581"/>
                  </a:lnTo>
                  <a:lnTo>
                    <a:pt x="66696" y="113386"/>
                  </a:lnTo>
                  <a:lnTo>
                    <a:pt x="69615" y="112590"/>
                  </a:lnTo>
                  <a:lnTo>
                    <a:pt x="72444" y="112059"/>
                  </a:lnTo>
                  <a:lnTo>
                    <a:pt x="76095" y="110823"/>
                  </a:lnTo>
                  <a:lnTo>
                    <a:pt x="80294" y="109117"/>
                  </a:lnTo>
                  <a:lnTo>
                    <a:pt x="84859" y="107098"/>
                  </a:lnTo>
                  <a:lnTo>
                    <a:pt x="88785" y="103989"/>
                  </a:lnTo>
                  <a:lnTo>
                    <a:pt x="92285" y="100151"/>
                  </a:lnTo>
                  <a:lnTo>
                    <a:pt x="95501" y="95829"/>
                  </a:lnTo>
                  <a:lnTo>
                    <a:pt x="98528" y="92066"/>
                  </a:lnTo>
                  <a:lnTo>
                    <a:pt x="101428" y="88675"/>
                  </a:lnTo>
                  <a:lnTo>
                    <a:pt x="104244" y="85532"/>
                  </a:lnTo>
                  <a:lnTo>
                    <a:pt x="106122" y="82555"/>
                  </a:lnTo>
                  <a:lnTo>
                    <a:pt x="107374" y="79689"/>
                  </a:lnTo>
                  <a:lnTo>
                    <a:pt x="108208" y="76896"/>
                  </a:lnTo>
                  <a:lnTo>
                    <a:pt x="108764" y="73270"/>
                  </a:lnTo>
                  <a:lnTo>
                    <a:pt x="109135" y="69089"/>
                  </a:lnTo>
                  <a:lnTo>
                    <a:pt x="109382" y="64538"/>
                  </a:lnTo>
                  <a:lnTo>
                    <a:pt x="110430" y="60621"/>
                  </a:lnTo>
                  <a:lnTo>
                    <a:pt x="112011" y="57129"/>
                  </a:lnTo>
                  <a:lnTo>
                    <a:pt x="113947" y="53918"/>
                  </a:lnTo>
                  <a:lnTo>
                    <a:pt x="114356" y="50896"/>
                  </a:lnTo>
                  <a:lnTo>
                    <a:pt x="113746" y="47999"/>
                  </a:lnTo>
                  <a:lnTo>
                    <a:pt x="112456" y="45186"/>
                  </a:lnTo>
                  <a:lnTo>
                    <a:pt x="111596" y="42429"/>
                  </a:lnTo>
                  <a:lnTo>
                    <a:pt x="111023" y="39709"/>
                  </a:lnTo>
                  <a:lnTo>
                    <a:pt x="110641" y="37013"/>
                  </a:lnTo>
                  <a:lnTo>
                    <a:pt x="110387" y="34335"/>
                  </a:lnTo>
                  <a:lnTo>
                    <a:pt x="110217" y="31667"/>
                  </a:lnTo>
                  <a:lnTo>
                    <a:pt x="110103" y="29005"/>
                  </a:lnTo>
                  <a:lnTo>
                    <a:pt x="109145" y="27232"/>
                  </a:lnTo>
                  <a:lnTo>
                    <a:pt x="107624" y="26050"/>
                  </a:lnTo>
                  <a:lnTo>
                    <a:pt x="103057" y="24152"/>
                  </a:lnTo>
                  <a:lnTo>
                    <a:pt x="100079" y="23892"/>
                  </a:lnTo>
                  <a:lnTo>
                    <a:pt x="95192" y="23726"/>
                  </a:lnTo>
                  <a:lnTo>
                    <a:pt x="92170" y="26055"/>
                  </a:lnTo>
                  <a:lnTo>
                    <a:pt x="90128" y="27911"/>
                  </a:lnTo>
                  <a:lnTo>
                    <a:pt x="88767" y="30030"/>
                  </a:lnTo>
                  <a:lnTo>
                    <a:pt x="87860" y="32325"/>
                  </a:lnTo>
                  <a:lnTo>
                    <a:pt x="87255" y="34737"/>
                  </a:lnTo>
                  <a:lnTo>
                    <a:pt x="86852" y="37226"/>
                  </a:lnTo>
                  <a:lnTo>
                    <a:pt x="86583" y="39768"/>
                  </a:lnTo>
                  <a:lnTo>
                    <a:pt x="86404" y="42345"/>
                  </a:lnTo>
                  <a:lnTo>
                    <a:pt x="87166" y="44944"/>
                  </a:lnTo>
                  <a:lnTo>
                    <a:pt x="88558" y="47559"/>
                  </a:lnTo>
                  <a:lnTo>
                    <a:pt x="90369" y="50184"/>
                  </a:lnTo>
                  <a:lnTo>
                    <a:pt x="91575" y="52816"/>
                  </a:lnTo>
                  <a:lnTo>
                    <a:pt x="92380" y="55453"/>
                  </a:lnTo>
                  <a:lnTo>
                    <a:pt x="92916" y="58092"/>
                  </a:lnTo>
                  <a:lnTo>
                    <a:pt x="94156" y="60734"/>
                  </a:lnTo>
                  <a:lnTo>
                    <a:pt x="95866" y="63378"/>
                  </a:lnTo>
                  <a:lnTo>
                    <a:pt x="97888" y="66021"/>
                  </a:lnTo>
                  <a:lnTo>
                    <a:pt x="100119" y="69548"/>
                  </a:lnTo>
                  <a:lnTo>
                    <a:pt x="102489" y="73663"/>
                  </a:lnTo>
                  <a:lnTo>
                    <a:pt x="104952" y="78171"/>
                  </a:lnTo>
                  <a:lnTo>
                    <a:pt x="107476" y="82058"/>
                  </a:lnTo>
                  <a:lnTo>
                    <a:pt x="110042" y="85530"/>
                  </a:lnTo>
                  <a:lnTo>
                    <a:pt x="112635" y="88728"/>
                  </a:lnTo>
                  <a:lnTo>
                    <a:pt x="115246" y="91742"/>
                  </a:lnTo>
                  <a:lnTo>
                    <a:pt x="117870" y="94632"/>
                  </a:lnTo>
                  <a:lnTo>
                    <a:pt x="123139" y="100196"/>
                  </a:lnTo>
                  <a:lnTo>
                    <a:pt x="128423" y="105609"/>
                  </a:lnTo>
                  <a:lnTo>
                    <a:pt x="130185" y="108287"/>
                  </a:lnTo>
                  <a:lnTo>
                    <a:pt x="131359" y="110954"/>
                  </a:lnTo>
                  <a:lnTo>
                    <a:pt x="132143" y="113614"/>
                  </a:lnTo>
                  <a:lnTo>
                    <a:pt x="133548" y="115389"/>
                  </a:lnTo>
                  <a:lnTo>
                    <a:pt x="135367" y="116570"/>
                  </a:lnTo>
                  <a:lnTo>
                    <a:pt x="139742" y="117884"/>
                  </a:lnTo>
                  <a:lnTo>
                    <a:pt x="142144" y="118235"/>
                  </a:lnTo>
                  <a:lnTo>
                    <a:pt x="148125" y="118796"/>
                  </a:lnTo>
                  <a:lnTo>
                    <a:pt x="148616" y="119725"/>
                  </a:lnTo>
                  <a:lnTo>
                    <a:pt x="148943" y="121226"/>
                  </a:lnTo>
                  <a:lnTo>
                    <a:pt x="149597" y="1268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41"/>
            <p:cNvSpPr/>
            <p:nvPr/>
          </p:nvSpPr>
          <p:spPr>
            <a:xfrm>
              <a:off x="4651440" y="5762625"/>
              <a:ext cx="47636" cy="150814"/>
            </a:xfrm>
            <a:custGeom>
              <a:avLst/>
              <a:gdLst/>
              <a:ahLst/>
              <a:cxnLst/>
              <a:rect l="0" t="0" r="0" b="0"/>
              <a:pathLst>
                <a:path w="47636" h="150814">
                  <a:moveTo>
                    <a:pt x="31776" y="0"/>
                  </a:moveTo>
                  <a:lnTo>
                    <a:pt x="31776" y="4214"/>
                  </a:lnTo>
                  <a:lnTo>
                    <a:pt x="32659" y="6337"/>
                  </a:lnTo>
                  <a:lnTo>
                    <a:pt x="34130" y="8634"/>
                  </a:lnTo>
                  <a:lnTo>
                    <a:pt x="38616" y="14446"/>
                  </a:lnTo>
                  <a:lnTo>
                    <a:pt x="38985" y="16686"/>
                  </a:lnTo>
                  <a:lnTo>
                    <a:pt x="39230" y="19943"/>
                  </a:lnTo>
                  <a:lnTo>
                    <a:pt x="39393" y="23880"/>
                  </a:lnTo>
                  <a:lnTo>
                    <a:pt x="40385" y="27385"/>
                  </a:lnTo>
                  <a:lnTo>
                    <a:pt x="41929" y="30604"/>
                  </a:lnTo>
                  <a:lnTo>
                    <a:pt x="43841" y="33632"/>
                  </a:lnTo>
                  <a:lnTo>
                    <a:pt x="45116" y="37414"/>
                  </a:lnTo>
                  <a:lnTo>
                    <a:pt x="45965" y="41701"/>
                  </a:lnTo>
                  <a:lnTo>
                    <a:pt x="46532" y="46321"/>
                  </a:lnTo>
                  <a:lnTo>
                    <a:pt x="46909" y="51165"/>
                  </a:lnTo>
                  <a:lnTo>
                    <a:pt x="47162" y="56160"/>
                  </a:lnTo>
                  <a:lnTo>
                    <a:pt x="47441" y="66411"/>
                  </a:lnTo>
                  <a:lnTo>
                    <a:pt x="47635" y="88426"/>
                  </a:lnTo>
                  <a:lnTo>
                    <a:pt x="46762" y="92465"/>
                  </a:lnTo>
                  <a:lnTo>
                    <a:pt x="45298" y="96921"/>
                  </a:lnTo>
                  <a:lnTo>
                    <a:pt x="43439" y="101655"/>
                  </a:lnTo>
                  <a:lnTo>
                    <a:pt x="41317" y="105694"/>
                  </a:lnTo>
                  <a:lnTo>
                    <a:pt x="39019" y="109268"/>
                  </a:lnTo>
                  <a:lnTo>
                    <a:pt x="36605" y="112533"/>
                  </a:lnTo>
                  <a:lnTo>
                    <a:pt x="34996" y="115592"/>
                  </a:lnTo>
                  <a:lnTo>
                    <a:pt x="33922" y="118513"/>
                  </a:lnTo>
                  <a:lnTo>
                    <a:pt x="33207" y="121341"/>
                  </a:lnTo>
                  <a:lnTo>
                    <a:pt x="31848" y="124110"/>
                  </a:lnTo>
                  <a:lnTo>
                    <a:pt x="30059" y="126837"/>
                  </a:lnTo>
                  <a:lnTo>
                    <a:pt x="27984" y="129537"/>
                  </a:lnTo>
                  <a:lnTo>
                    <a:pt x="25718" y="132220"/>
                  </a:lnTo>
                  <a:lnTo>
                    <a:pt x="23323" y="134889"/>
                  </a:lnTo>
                  <a:lnTo>
                    <a:pt x="18311" y="140208"/>
                  </a:lnTo>
                  <a:lnTo>
                    <a:pt x="13140" y="145512"/>
                  </a:lnTo>
                  <a:lnTo>
                    <a:pt x="10525" y="147278"/>
                  </a:lnTo>
                  <a:lnTo>
                    <a:pt x="7900" y="148457"/>
                  </a:lnTo>
                  <a:lnTo>
                    <a:pt x="0" y="1508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42"/>
            <p:cNvSpPr/>
            <p:nvPr/>
          </p:nvSpPr>
          <p:spPr>
            <a:xfrm>
              <a:off x="4929481" y="5667375"/>
              <a:ext cx="39722" cy="23814"/>
            </a:xfrm>
            <a:custGeom>
              <a:avLst/>
              <a:gdLst/>
              <a:ahLst/>
              <a:cxnLst/>
              <a:rect l="0" t="0" r="0" b="0"/>
              <a:pathLst>
                <a:path w="39722" h="23814">
                  <a:moveTo>
                    <a:pt x="0" y="23813"/>
                  </a:moveTo>
                  <a:lnTo>
                    <a:pt x="0" y="19599"/>
                  </a:lnTo>
                  <a:lnTo>
                    <a:pt x="883" y="18358"/>
                  </a:lnTo>
                  <a:lnTo>
                    <a:pt x="2354" y="17530"/>
                  </a:lnTo>
                  <a:lnTo>
                    <a:pt x="7617" y="15972"/>
                  </a:lnTo>
                  <a:lnTo>
                    <a:pt x="8609" y="15940"/>
                  </a:lnTo>
                  <a:lnTo>
                    <a:pt x="12065" y="15904"/>
                  </a:lnTo>
                  <a:lnTo>
                    <a:pt x="14222" y="15013"/>
                  </a:lnTo>
                  <a:lnTo>
                    <a:pt x="16543" y="13537"/>
                  </a:lnTo>
                  <a:lnTo>
                    <a:pt x="18973" y="11670"/>
                  </a:lnTo>
                  <a:lnTo>
                    <a:pt x="21475" y="10426"/>
                  </a:lnTo>
                  <a:lnTo>
                    <a:pt x="24026" y="9597"/>
                  </a:lnTo>
                  <a:lnTo>
                    <a:pt x="26610" y="9044"/>
                  </a:lnTo>
                  <a:lnTo>
                    <a:pt x="29214" y="7793"/>
                  </a:lnTo>
                  <a:lnTo>
                    <a:pt x="31834" y="6077"/>
                  </a:lnTo>
                  <a:lnTo>
                    <a:pt x="3972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43"/>
            <p:cNvSpPr/>
            <p:nvPr/>
          </p:nvSpPr>
          <p:spPr>
            <a:xfrm>
              <a:off x="4913733" y="5623115"/>
              <a:ext cx="142854" cy="115329"/>
            </a:xfrm>
            <a:custGeom>
              <a:avLst/>
              <a:gdLst/>
              <a:ahLst/>
              <a:cxnLst/>
              <a:rect l="0" t="0" r="0" b="0"/>
              <a:pathLst>
                <a:path w="142854" h="115329">
                  <a:moveTo>
                    <a:pt x="79300" y="4573"/>
                  </a:moveTo>
                  <a:lnTo>
                    <a:pt x="75083" y="4573"/>
                  </a:lnTo>
                  <a:lnTo>
                    <a:pt x="73841" y="3691"/>
                  </a:lnTo>
                  <a:lnTo>
                    <a:pt x="73013" y="2221"/>
                  </a:lnTo>
                  <a:lnTo>
                    <a:pt x="72460" y="359"/>
                  </a:lnTo>
                  <a:lnTo>
                    <a:pt x="71210" y="0"/>
                  </a:lnTo>
                  <a:lnTo>
                    <a:pt x="69493" y="642"/>
                  </a:lnTo>
                  <a:lnTo>
                    <a:pt x="67466" y="1952"/>
                  </a:lnTo>
                  <a:lnTo>
                    <a:pt x="65232" y="2825"/>
                  </a:lnTo>
                  <a:lnTo>
                    <a:pt x="62861" y="3408"/>
                  </a:lnTo>
                  <a:lnTo>
                    <a:pt x="60397" y="3797"/>
                  </a:lnTo>
                  <a:lnTo>
                    <a:pt x="57871" y="4055"/>
                  </a:lnTo>
                  <a:lnTo>
                    <a:pt x="55305" y="4228"/>
                  </a:lnTo>
                  <a:lnTo>
                    <a:pt x="52711" y="4342"/>
                  </a:lnTo>
                  <a:lnTo>
                    <a:pt x="50100" y="5301"/>
                  </a:lnTo>
                  <a:lnTo>
                    <a:pt x="47476" y="6822"/>
                  </a:lnTo>
                  <a:lnTo>
                    <a:pt x="44844" y="8718"/>
                  </a:lnTo>
                  <a:lnTo>
                    <a:pt x="41324" y="10864"/>
                  </a:lnTo>
                  <a:lnTo>
                    <a:pt x="37212" y="13177"/>
                  </a:lnTo>
                  <a:lnTo>
                    <a:pt x="32705" y="15601"/>
                  </a:lnTo>
                  <a:lnTo>
                    <a:pt x="28818" y="18098"/>
                  </a:lnTo>
                  <a:lnTo>
                    <a:pt x="25344" y="20645"/>
                  </a:lnTo>
                  <a:lnTo>
                    <a:pt x="22146" y="23225"/>
                  </a:lnTo>
                  <a:lnTo>
                    <a:pt x="19131" y="25827"/>
                  </a:lnTo>
                  <a:lnTo>
                    <a:pt x="16238" y="28444"/>
                  </a:lnTo>
                  <a:lnTo>
                    <a:pt x="10670" y="33703"/>
                  </a:lnTo>
                  <a:lnTo>
                    <a:pt x="5253" y="38980"/>
                  </a:lnTo>
                  <a:lnTo>
                    <a:pt x="3456" y="41622"/>
                  </a:lnTo>
                  <a:lnTo>
                    <a:pt x="2257" y="44266"/>
                  </a:lnTo>
                  <a:lnTo>
                    <a:pt x="1458" y="46909"/>
                  </a:lnTo>
                  <a:lnTo>
                    <a:pt x="926" y="50436"/>
                  </a:lnTo>
                  <a:lnTo>
                    <a:pt x="571" y="54551"/>
                  </a:lnTo>
                  <a:lnTo>
                    <a:pt x="176" y="62945"/>
                  </a:lnTo>
                  <a:lnTo>
                    <a:pt x="0" y="69616"/>
                  </a:lnTo>
                  <a:lnTo>
                    <a:pt x="836" y="73511"/>
                  </a:lnTo>
                  <a:lnTo>
                    <a:pt x="2276" y="77872"/>
                  </a:lnTo>
                  <a:lnTo>
                    <a:pt x="4119" y="82543"/>
                  </a:lnTo>
                  <a:lnTo>
                    <a:pt x="7113" y="86540"/>
                  </a:lnTo>
                  <a:lnTo>
                    <a:pt x="10874" y="90085"/>
                  </a:lnTo>
                  <a:lnTo>
                    <a:pt x="15147" y="93331"/>
                  </a:lnTo>
                  <a:lnTo>
                    <a:pt x="18878" y="96377"/>
                  </a:lnTo>
                  <a:lnTo>
                    <a:pt x="22248" y="99290"/>
                  </a:lnTo>
                  <a:lnTo>
                    <a:pt x="25378" y="102113"/>
                  </a:lnTo>
                  <a:lnTo>
                    <a:pt x="30112" y="103996"/>
                  </a:lnTo>
                  <a:lnTo>
                    <a:pt x="35916" y="105251"/>
                  </a:lnTo>
                  <a:lnTo>
                    <a:pt x="42433" y="106088"/>
                  </a:lnTo>
                  <a:lnTo>
                    <a:pt x="48544" y="107527"/>
                  </a:lnTo>
                  <a:lnTo>
                    <a:pt x="54383" y="109368"/>
                  </a:lnTo>
                  <a:lnTo>
                    <a:pt x="60041" y="111479"/>
                  </a:lnTo>
                  <a:lnTo>
                    <a:pt x="65578" y="112885"/>
                  </a:lnTo>
                  <a:lnTo>
                    <a:pt x="71035" y="113823"/>
                  </a:lnTo>
                  <a:lnTo>
                    <a:pt x="76438" y="114447"/>
                  </a:lnTo>
                  <a:lnTo>
                    <a:pt x="82688" y="114865"/>
                  </a:lnTo>
                  <a:lnTo>
                    <a:pt x="89503" y="115142"/>
                  </a:lnTo>
                  <a:lnTo>
                    <a:pt x="96694" y="115328"/>
                  </a:lnTo>
                  <a:lnTo>
                    <a:pt x="103254" y="114569"/>
                  </a:lnTo>
                  <a:lnTo>
                    <a:pt x="109392" y="113181"/>
                  </a:lnTo>
                  <a:lnTo>
                    <a:pt x="115249" y="111375"/>
                  </a:lnTo>
                  <a:lnTo>
                    <a:pt x="120037" y="109288"/>
                  </a:lnTo>
                  <a:lnTo>
                    <a:pt x="124111" y="107014"/>
                  </a:lnTo>
                  <a:lnTo>
                    <a:pt x="127710" y="104617"/>
                  </a:lnTo>
                  <a:lnTo>
                    <a:pt x="130993" y="103020"/>
                  </a:lnTo>
                  <a:lnTo>
                    <a:pt x="134064" y="101953"/>
                  </a:lnTo>
                  <a:lnTo>
                    <a:pt x="142853" y="998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44"/>
            <p:cNvSpPr/>
            <p:nvPr/>
          </p:nvSpPr>
          <p:spPr>
            <a:xfrm>
              <a:off x="5143970" y="5492750"/>
              <a:ext cx="31777" cy="222251"/>
            </a:xfrm>
            <a:custGeom>
              <a:avLst/>
              <a:gdLst/>
              <a:ahLst/>
              <a:cxnLst/>
              <a:rect l="0" t="0" r="0" b="0"/>
              <a:pathLst>
                <a:path w="31777" h="222251">
                  <a:moveTo>
                    <a:pt x="0" y="0"/>
                  </a:moveTo>
                  <a:lnTo>
                    <a:pt x="0" y="22872"/>
                  </a:lnTo>
                  <a:lnTo>
                    <a:pt x="883" y="27595"/>
                  </a:lnTo>
                  <a:lnTo>
                    <a:pt x="2353" y="32508"/>
                  </a:lnTo>
                  <a:lnTo>
                    <a:pt x="4217" y="37547"/>
                  </a:lnTo>
                  <a:lnTo>
                    <a:pt x="5460" y="42670"/>
                  </a:lnTo>
                  <a:lnTo>
                    <a:pt x="6288" y="47849"/>
                  </a:lnTo>
                  <a:lnTo>
                    <a:pt x="6840" y="53066"/>
                  </a:lnTo>
                  <a:lnTo>
                    <a:pt x="7208" y="59191"/>
                  </a:lnTo>
                  <a:lnTo>
                    <a:pt x="7616" y="73050"/>
                  </a:lnTo>
                  <a:lnTo>
                    <a:pt x="7935" y="136083"/>
                  </a:lnTo>
                  <a:lnTo>
                    <a:pt x="7943" y="171615"/>
                  </a:lnTo>
                  <a:lnTo>
                    <a:pt x="8826" y="177028"/>
                  </a:lnTo>
                  <a:lnTo>
                    <a:pt x="10297" y="182400"/>
                  </a:lnTo>
                  <a:lnTo>
                    <a:pt x="12161" y="187747"/>
                  </a:lnTo>
                  <a:lnTo>
                    <a:pt x="13404" y="193074"/>
                  </a:lnTo>
                  <a:lnTo>
                    <a:pt x="14231" y="198390"/>
                  </a:lnTo>
                  <a:lnTo>
                    <a:pt x="14783" y="203698"/>
                  </a:lnTo>
                  <a:lnTo>
                    <a:pt x="16035" y="208118"/>
                  </a:lnTo>
                  <a:lnTo>
                    <a:pt x="17751" y="211947"/>
                  </a:lnTo>
                  <a:lnTo>
                    <a:pt x="23476" y="221648"/>
                  </a:lnTo>
                  <a:lnTo>
                    <a:pt x="24477" y="221848"/>
                  </a:lnTo>
                  <a:lnTo>
                    <a:pt x="26028" y="221983"/>
                  </a:lnTo>
                  <a:lnTo>
                    <a:pt x="31776" y="222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45"/>
            <p:cNvSpPr/>
            <p:nvPr/>
          </p:nvSpPr>
          <p:spPr>
            <a:xfrm>
              <a:off x="5096306" y="5603875"/>
              <a:ext cx="142993" cy="23814"/>
            </a:xfrm>
            <a:custGeom>
              <a:avLst/>
              <a:gdLst/>
              <a:ahLst/>
              <a:cxnLst/>
              <a:rect l="0" t="0" r="0" b="0"/>
              <a:pathLst>
                <a:path w="142993" h="23814">
                  <a:moveTo>
                    <a:pt x="0" y="0"/>
                  </a:moveTo>
                  <a:lnTo>
                    <a:pt x="12065" y="0"/>
                  </a:lnTo>
                  <a:lnTo>
                    <a:pt x="15104" y="882"/>
                  </a:lnTo>
                  <a:lnTo>
                    <a:pt x="18897" y="2351"/>
                  </a:lnTo>
                  <a:lnTo>
                    <a:pt x="23190" y="4214"/>
                  </a:lnTo>
                  <a:lnTo>
                    <a:pt x="27817" y="5455"/>
                  </a:lnTo>
                  <a:lnTo>
                    <a:pt x="32667" y="6283"/>
                  </a:lnTo>
                  <a:lnTo>
                    <a:pt x="37666" y="6834"/>
                  </a:lnTo>
                  <a:lnTo>
                    <a:pt x="42764" y="7202"/>
                  </a:lnTo>
                  <a:lnTo>
                    <a:pt x="47928" y="7447"/>
                  </a:lnTo>
                  <a:lnTo>
                    <a:pt x="53137" y="7611"/>
                  </a:lnTo>
                  <a:lnTo>
                    <a:pt x="59257" y="8601"/>
                  </a:lnTo>
                  <a:lnTo>
                    <a:pt x="65984" y="10144"/>
                  </a:lnTo>
                  <a:lnTo>
                    <a:pt x="73118" y="12055"/>
                  </a:lnTo>
                  <a:lnTo>
                    <a:pt x="80521" y="13328"/>
                  </a:lnTo>
                  <a:lnTo>
                    <a:pt x="88105" y="14177"/>
                  </a:lnTo>
                  <a:lnTo>
                    <a:pt x="95809" y="14743"/>
                  </a:lnTo>
                  <a:lnTo>
                    <a:pt x="102710" y="16002"/>
                  </a:lnTo>
                  <a:lnTo>
                    <a:pt x="109076" y="17724"/>
                  </a:lnTo>
                  <a:lnTo>
                    <a:pt x="115086" y="19753"/>
                  </a:lnTo>
                  <a:lnTo>
                    <a:pt x="120857" y="21106"/>
                  </a:lnTo>
                  <a:lnTo>
                    <a:pt x="126471" y="22008"/>
                  </a:lnTo>
                  <a:lnTo>
                    <a:pt x="142992" y="238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46"/>
            <p:cNvSpPr/>
            <p:nvPr/>
          </p:nvSpPr>
          <p:spPr>
            <a:xfrm>
              <a:off x="5318880" y="5588329"/>
              <a:ext cx="95189" cy="134610"/>
            </a:xfrm>
            <a:custGeom>
              <a:avLst/>
              <a:gdLst/>
              <a:ahLst/>
              <a:cxnLst/>
              <a:rect l="0" t="0" r="0" b="0"/>
              <a:pathLst>
                <a:path w="95189" h="134610">
                  <a:moveTo>
                    <a:pt x="71356" y="15546"/>
                  </a:moveTo>
                  <a:lnTo>
                    <a:pt x="71356" y="11333"/>
                  </a:lnTo>
                  <a:lnTo>
                    <a:pt x="72237" y="10091"/>
                  </a:lnTo>
                  <a:lnTo>
                    <a:pt x="73709" y="9264"/>
                  </a:lnTo>
                  <a:lnTo>
                    <a:pt x="78972" y="7705"/>
                  </a:lnTo>
                  <a:lnTo>
                    <a:pt x="79154" y="5300"/>
                  </a:lnTo>
                  <a:lnTo>
                    <a:pt x="79271" y="783"/>
                  </a:lnTo>
                  <a:lnTo>
                    <a:pt x="78398" y="412"/>
                  </a:lnTo>
                  <a:lnTo>
                    <a:pt x="76933" y="166"/>
                  </a:lnTo>
                  <a:lnTo>
                    <a:pt x="75074" y="0"/>
                  </a:lnTo>
                  <a:lnTo>
                    <a:pt x="72951" y="773"/>
                  </a:lnTo>
                  <a:lnTo>
                    <a:pt x="70654" y="2169"/>
                  </a:lnTo>
                  <a:lnTo>
                    <a:pt x="68240" y="3982"/>
                  </a:lnTo>
                  <a:lnTo>
                    <a:pt x="64865" y="5191"/>
                  </a:lnTo>
                  <a:lnTo>
                    <a:pt x="60850" y="5997"/>
                  </a:lnTo>
                  <a:lnTo>
                    <a:pt x="56408" y="6534"/>
                  </a:lnTo>
                  <a:lnTo>
                    <a:pt x="52563" y="7774"/>
                  </a:lnTo>
                  <a:lnTo>
                    <a:pt x="49118" y="9483"/>
                  </a:lnTo>
                  <a:lnTo>
                    <a:pt x="45938" y="11504"/>
                  </a:lnTo>
                  <a:lnTo>
                    <a:pt x="42054" y="13733"/>
                  </a:lnTo>
                  <a:lnTo>
                    <a:pt x="33030" y="18562"/>
                  </a:lnTo>
                  <a:lnTo>
                    <a:pt x="29034" y="21084"/>
                  </a:lnTo>
                  <a:lnTo>
                    <a:pt x="25488" y="23648"/>
                  </a:lnTo>
                  <a:lnTo>
                    <a:pt x="22241" y="26239"/>
                  </a:lnTo>
                  <a:lnTo>
                    <a:pt x="19194" y="29730"/>
                  </a:lnTo>
                  <a:lnTo>
                    <a:pt x="16280" y="33822"/>
                  </a:lnTo>
                  <a:lnTo>
                    <a:pt x="13455" y="38313"/>
                  </a:lnTo>
                  <a:lnTo>
                    <a:pt x="10688" y="42189"/>
                  </a:lnTo>
                  <a:lnTo>
                    <a:pt x="7961" y="45656"/>
                  </a:lnTo>
                  <a:lnTo>
                    <a:pt x="5261" y="48848"/>
                  </a:lnTo>
                  <a:lnTo>
                    <a:pt x="3460" y="52741"/>
                  </a:lnTo>
                  <a:lnTo>
                    <a:pt x="2260" y="57100"/>
                  </a:lnTo>
                  <a:lnTo>
                    <a:pt x="1460" y="61769"/>
                  </a:lnTo>
                  <a:lnTo>
                    <a:pt x="926" y="66646"/>
                  </a:lnTo>
                  <a:lnTo>
                    <a:pt x="571" y="71661"/>
                  </a:lnTo>
                  <a:lnTo>
                    <a:pt x="176" y="81056"/>
                  </a:lnTo>
                  <a:lnTo>
                    <a:pt x="0" y="88170"/>
                  </a:lnTo>
                  <a:lnTo>
                    <a:pt x="836" y="92185"/>
                  </a:lnTo>
                  <a:lnTo>
                    <a:pt x="2275" y="96624"/>
                  </a:lnTo>
                  <a:lnTo>
                    <a:pt x="4118" y="101349"/>
                  </a:lnTo>
                  <a:lnTo>
                    <a:pt x="6229" y="105380"/>
                  </a:lnTo>
                  <a:lnTo>
                    <a:pt x="8519" y="108949"/>
                  </a:lnTo>
                  <a:lnTo>
                    <a:pt x="10929" y="112210"/>
                  </a:lnTo>
                  <a:lnTo>
                    <a:pt x="14300" y="115267"/>
                  </a:lnTo>
                  <a:lnTo>
                    <a:pt x="18314" y="118186"/>
                  </a:lnTo>
                  <a:lnTo>
                    <a:pt x="22754" y="121014"/>
                  </a:lnTo>
                  <a:lnTo>
                    <a:pt x="26597" y="123782"/>
                  </a:lnTo>
                  <a:lnTo>
                    <a:pt x="30042" y="126509"/>
                  </a:lnTo>
                  <a:lnTo>
                    <a:pt x="33221" y="129209"/>
                  </a:lnTo>
                  <a:lnTo>
                    <a:pt x="37106" y="131009"/>
                  </a:lnTo>
                  <a:lnTo>
                    <a:pt x="41461" y="132209"/>
                  </a:lnTo>
                  <a:lnTo>
                    <a:pt x="46130" y="133009"/>
                  </a:lnTo>
                  <a:lnTo>
                    <a:pt x="51008" y="133542"/>
                  </a:lnTo>
                  <a:lnTo>
                    <a:pt x="56025" y="133897"/>
                  </a:lnTo>
                  <a:lnTo>
                    <a:pt x="65425" y="134293"/>
                  </a:lnTo>
                  <a:lnTo>
                    <a:pt x="72544" y="134468"/>
                  </a:lnTo>
                  <a:lnTo>
                    <a:pt x="95188" y="1346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47"/>
            <p:cNvSpPr/>
            <p:nvPr/>
          </p:nvSpPr>
          <p:spPr>
            <a:xfrm>
              <a:off x="5517340" y="5715000"/>
              <a:ext cx="7945" cy="23814"/>
            </a:xfrm>
            <a:custGeom>
              <a:avLst/>
              <a:gdLst/>
              <a:ahLst/>
              <a:cxnLst/>
              <a:rect l="0" t="0" r="0" b="0"/>
              <a:pathLst>
                <a:path w="7945" h="23814">
                  <a:moveTo>
                    <a:pt x="0" y="0"/>
                  </a:moveTo>
                  <a:lnTo>
                    <a:pt x="0" y="11824"/>
                  </a:lnTo>
                  <a:lnTo>
                    <a:pt x="882" y="14057"/>
                  </a:lnTo>
                  <a:lnTo>
                    <a:pt x="2353" y="16427"/>
                  </a:lnTo>
                  <a:lnTo>
                    <a:pt x="7944" y="238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22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7086600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Calligrapher" pitchFamily="2" charset="0"/>
              </a:rPr>
              <a:t>Islam</a:t>
            </a:r>
            <a:r>
              <a:rPr lang="en-US" sz="4800" b="1" dirty="0">
                <a:solidFill>
                  <a:schemeClr val="bg1"/>
                </a:solidFill>
                <a:latin typeface="Calligrapher" pitchFamily="2" charset="0"/>
                <a:sym typeface="Wingdings" pitchFamily="2" charset="2"/>
              </a:rPr>
              <a:t> A Religion Going back to Abraham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828800" y="1905000"/>
            <a:ext cx="6781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Muslims are strict monotheists.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They believe in the Judeo-</a:t>
            </a:r>
            <a:b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  Christian God, which they call</a:t>
            </a:r>
            <a:b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 Allah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Muslims believe that the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Torah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  and the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Bible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like the 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Qur’an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</a:t>
            </a:r>
            <a:b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  is the word of God.</a:t>
            </a:r>
            <a:endParaRPr lang="en-US" sz="24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905000" y="5973763"/>
            <a:ext cx="678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3300"/>
              </a:buClr>
              <a:buSzPct val="80000"/>
              <a:buFont typeface="Wingdings" pitchFamily="2" charset="2"/>
              <a:buNone/>
            </a:pPr>
            <a:r>
              <a:rPr lang="en-US" sz="3200" b="1"/>
              <a:t> </a:t>
            </a:r>
            <a:r>
              <a:rPr lang="en-US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Peoples of the Book</a:t>
            </a:r>
            <a:endParaRPr lang="en-US" sz="30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5410200" y="4648200"/>
            <a:ext cx="0" cy="132556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08" name="Rectangle 100"/>
          <p:cNvSpPr>
            <a:spLocks noChangeArrowheads="1"/>
          </p:cNvSpPr>
          <p:nvPr/>
        </p:nvSpPr>
        <p:spPr bwMode="auto">
          <a:xfrm>
            <a:off x="800100" y="1600200"/>
            <a:ext cx="8343900" cy="495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7162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Calligrapher" pitchFamily="2" charset="0"/>
              </a:rPr>
              <a:t>Abraham’s Genealogy</a:t>
            </a:r>
            <a:endParaRPr lang="en-US" sz="4800" b="1" i="1" dirty="0">
              <a:solidFill>
                <a:schemeClr val="bg1"/>
              </a:solidFill>
              <a:latin typeface="Calligrapher" pitchFamily="2" charset="0"/>
            </a:endParaRPr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4114800" y="1905000"/>
            <a:ext cx="22860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EFFA88"/>
                </a:solidFill>
                <a:latin typeface="Architect" pitchFamily="34" charset="0"/>
              </a:rPr>
              <a:t>ABRAHAM</a:t>
            </a:r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>
            <a:off x="6324600" y="21336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6324600" y="22098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>
            <a:off x="2971800" y="21336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prstDash val="dashDot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2971800" y="22098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prstDash val="dashDot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7391400" y="19050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EFFA88"/>
                </a:solidFill>
                <a:latin typeface="Architect" pitchFamily="34" charset="0"/>
              </a:rPr>
              <a:t>SARAH</a:t>
            </a:r>
          </a:p>
        </p:txBody>
      </p:sp>
      <p:sp>
        <p:nvSpPr>
          <p:cNvPr id="43067" name="Text Box 59"/>
          <p:cNvSpPr txBox="1">
            <a:spLocks noChangeArrowheads="1"/>
          </p:cNvSpPr>
          <p:nvPr/>
        </p:nvSpPr>
        <p:spPr bwMode="auto">
          <a:xfrm>
            <a:off x="1447800" y="19050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9DD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chitect" pitchFamily="34" charset="0"/>
              </a:rPr>
              <a:t>HAGAR</a:t>
            </a:r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>
            <a:off x="6934200" y="2286000"/>
            <a:ext cx="0" cy="6096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6172200" y="28194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EFFA88"/>
                </a:solidFill>
                <a:latin typeface="Architect" pitchFamily="34" charset="0"/>
              </a:rPr>
              <a:t>Isaac</a:t>
            </a:r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6934200" y="3276600"/>
            <a:ext cx="0" cy="5334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1" name="Line 63"/>
          <p:cNvSpPr>
            <a:spLocks noChangeShapeType="1"/>
          </p:cNvSpPr>
          <p:nvPr/>
        </p:nvSpPr>
        <p:spPr bwMode="auto">
          <a:xfrm>
            <a:off x="6172200" y="3810000"/>
            <a:ext cx="15240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>
            <a:off x="6172200" y="38100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3" name="Line 65"/>
          <p:cNvSpPr>
            <a:spLocks noChangeShapeType="1"/>
          </p:cNvSpPr>
          <p:nvPr/>
        </p:nvSpPr>
        <p:spPr bwMode="auto">
          <a:xfrm>
            <a:off x="7696200" y="38100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4" name="Text Box 66"/>
          <p:cNvSpPr txBox="1">
            <a:spLocks noChangeArrowheads="1"/>
          </p:cNvSpPr>
          <p:nvPr/>
        </p:nvSpPr>
        <p:spPr bwMode="auto">
          <a:xfrm>
            <a:off x="6934200" y="40386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EFFA88"/>
                </a:solidFill>
                <a:latin typeface="Architect" pitchFamily="34" charset="0"/>
              </a:rPr>
              <a:t>Esau</a:t>
            </a:r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5334000" y="40386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EFFA88"/>
                </a:solidFill>
                <a:latin typeface="Architect" pitchFamily="34" charset="0"/>
              </a:rPr>
              <a:t>Jacob</a:t>
            </a:r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4876800" y="4876800"/>
            <a:ext cx="25146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7" name="Line 69"/>
          <p:cNvSpPr>
            <a:spLocks noChangeShapeType="1"/>
          </p:cNvSpPr>
          <p:nvPr/>
        </p:nvSpPr>
        <p:spPr bwMode="auto">
          <a:xfrm>
            <a:off x="48768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>
            <a:off x="51054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9" name="Line 71"/>
          <p:cNvSpPr>
            <a:spLocks noChangeShapeType="1"/>
          </p:cNvSpPr>
          <p:nvPr/>
        </p:nvSpPr>
        <p:spPr bwMode="auto">
          <a:xfrm>
            <a:off x="53340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0" name="Line 72"/>
          <p:cNvSpPr>
            <a:spLocks noChangeShapeType="1"/>
          </p:cNvSpPr>
          <p:nvPr/>
        </p:nvSpPr>
        <p:spPr bwMode="auto">
          <a:xfrm>
            <a:off x="55626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>
            <a:off x="57912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>
            <a:off x="60198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3" name="Line 75"/>
          <p:cNvSpPr>
            <a:spLocks noChangeShapeType="1"/>
          </p:cNvSpPr>
          <p:nvPr/>
        </p:nvSpPr>
        <p:spPr bwMode="auto">
          <a:xfrm>
            <a:off x="62484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>
            <a:off x="64770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>
            <a:off x="67056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6" name="Line 78"/>
          <p:cNvSpPr>
            <a:spLocks noChangeShapeType="1"/>
          </p:cNvSpPr>
          <p:nvPr/>
        </p:nvSpPr>
        <p:spPr bwMode="auto">
          <a:xfrm>
            <a:off x="69342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>
            <a:off x="71628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8" name="Line 80"/>
          <p:cNvSpPr>
            <a:spLocks noChangeShapeType="1"/>
          </p:cNvSpPr>
          <p:nvPr/>
        </p:nvSpPr>
        <p:spPr bwMode="auto">
          <a:xfrm>
            <a:off x="73914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9" name="Line 81"/>
          <p:cNvSpPr>
            <a:spLocks noChangeShapeType="1"/>
          </p:cNvSpPr>
          <p:nvPr/>
        </p:nvSpPr>
        <p:spPr bwMode="auto">
          <a:xfrm>
            <a:off x="6172200" y="45720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0" name="Text Box 82"/>
          <p:cNvSpPr txBox="1">
            <a:spLocks noChangeArrowheads="1"/>
          </p:cNvSpPr>
          <p:nvPr/>
        </p:nvSpPr>
        <p:spPr bwMode="auto">
          <a:xfrm>
            <a:off x="4648200" y="5195888"/>
            <a:ext cx="2971800" cy="5191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EFFA88"/>
                </a:solidFill>
                <a:latin typeface="Architect" pitchFamily="34" charset="0"/>
              </a:rPr>
              <a:t>12 Tribes of Israel</a:t>
            </a:r>
          </a:p>
        </p:txBody>
      </p:sp>
      <p:sp>
        <p:nvSpPr>
          <p:cNvPr id="43091" name="Line 83"/>
          <p:cNvSpPr>
            <a:spLocks noChangeShapeType="1"/>
          </p:cNvSpPr>
          <p:nvPr/>
        </p:nvSpPr>
        <p:spPr bwMode="auto">
          <a:xfrm>
            <a:off x="3581400" y="2286000"/>
            <a:ext cx="0" cy="6096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2" name="Text Box 84"/>
          <p:cNvSpPr txBox="1">
            <a:spLocks noChangeArrowheads="1"/>
          </p:cNvSpPr>
          <p:nvPr/>
        </p:nvSpPr>
        <p:spPr bwMode="auto">
          <a:xfrm>
            <a:off x="2743200" y="28194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9DD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chitect" pitchFamily="34" charset="0"/>
              </a:rPr>
              <a:t>Ishmael</a:t>
            </a:r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>
            <a:off x="2438400" y="3657600"/>
            <a:ext cx="25146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4" name="Line 86"/>
          <p:cNvSpPr>
            <a:spLocks noChangeShapeType="1"/>
          </p:cNvSpPr>
          <p:nvPr/>
        </p:nvSpPr>
        <p:spPr bwMode="auto">
          <a:xfrm>
            <a:off x="24384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5" name="Line 87"/>
          <p:cNvSpPr>
            <a:spLocks noChangeShapeType="1"/>
          </p:cNvSpPr>
          <p:nvPr/>
        </p:nvSpPr>
        <p:spPr bwMode="auto">
          <a:xfrm>
            <a:off x="26670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>
            <a:off x="28956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7" name="Line 89"/>
          <p:cNvSpPr>
            <a:spLocks noChangeShapeType="1"/>
          </p:cNvSpPr>
          <p:nvPr/>
        </p:nvSpPr>
        <p:spPr bwMode="auto">
          <a:xfrm>
            <a:off x="31242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8" name="Line 90"/>
          <p:cNvSpPr>
            <a:spLocks noChangeShapeType="1"/>
          </p:cNvSpPr>
          <p:nvPr/>
        </p:nvSpPr>
        <p:spPr bwMode="auto">
          <a:xfrm>
            <a:off x="33528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9" name="Line 91"/>
          <p:cNvSpPr>
            <a:spLocks noChangeShapeType="1"/>
          </p:cNvSpPr>
          <p:nvPr/>
        </p:nvSpPr>
        <p:spPr bwMode="auto">
          <a:xfrm>
            <a:off x="35814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0" name="Line 92"/>
          <p:cNvSpPr>
            <a:spLocks noChangeShapeType="1"/>
          </p:cNvSpPr>
          <p:nvPr/>
        </p:nvSpPr>
        <p:spPr bwMode="auto">
          <a:xfrm>
            <a:off x="38100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1" name="Line 93"/>
          <p:cNvSpPr>
            <a:spLocks noChangeShapeType="1"/>
          </p:cNvSpPr>
          <p:nvPr/>
        </p:nvSpPr>
        <p:spPr bwMode="auto">
          <a:xfrm>
            <a:off x="40386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2" name="Line 94"/>
          <p:cNvSpPr>
            <a:spLocks noChangeShapeType="1"/>
          </p:cNvSpPr>
          <p:nvPr/>
        </p:nvSpPr>
        <p:spPr bwMode="auto">
          <a:xfrm>
            <a:off x="42672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3" name="Line 95"/>
          <p:cNvSpPr>
            <a:spLocks noChangeShapeType="1"/>
          </p:cNvSpPr>
          <p:nvPr/>
        </p:nvSpPr>
        <p:spPr bwMode="auto">
          <a:xfrm>
            <a:off x="44958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4" name="Line 96"/>
          <p:cNvSpPr>
            <a:spLocks noChangeShapeType="1"/>
          </p:cNvSpPr>
          <p:nvPr/>
        </p:nvSpPr>
        <p:spPr bwMode="auto">
          <a:xfrm>
            <a:off x="47244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5" name="Line 97"/>
          <p:cNvSpPr>
            <a:spLocks noChangeShapeType="1"/>
          </p:cNvSpPr>
          <p:nvPr/>
        </p:nvSpPr>
        <p:spPr bwMode="auto">
          <a:xfrm>
            <a:off x="4951413" y="3649663"/>
            <a:ext cx="1587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6" name="Line 98"/>
          <p:cNvSpPr>
            <a:spLocks noChangeShapeType="1"/>
          </p:cNvSpPr>
          <p:nvPr/>
        </p:nvSpPr>
        <p:spPr bwMode="auto">
          <a:xfrm>
            <a:off x="3581400" y="33448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7" name="Text Box 99"/>
          <p:cNvSpPr txBox="1">
            <a:spLocks noChangeArrowheads="1"/>
          </p:cNvSpPr>
          <p:nvPr/>
        </p:nvSpPr>
        <p:spPr bwMode="auto">
          <a:xfrm>
            <a:off x="2180771" y="3962400"/>
            <a:ext cx="2971800" cy="95410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9DD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chitect" pitchFamily="34" charset="0"/>
              </a:rPr>
              <a:t>12 Arabian Tribes</a:t>
            </a:r>
          </a:p>
        </p:txBody>
      </p:sp>
    </p:spTree>
    <p:extLst>
      <p:ext uri="{BB962C8B-B14F-4D97-AF65-F5344CB8AC3E}">
        <p14:creationId xmlns:p14="http://schemas.microsoft.com/office/powerpoint/2010/main" val="30321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0"/>
                                        <p:tgtEl>
                                          <p:spTgt spid="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0"/>
                                        <p:tgtEl>
                                          <p:spTgt spid="4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0"/>
                                        <p:tgtEl>
                                          <p:spTgt spid="4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0"/>
                                        <p:tgtEl>
                                          <p:spTgt spid="4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0"/>
                                        <p:tgtEl>
                                          <p:spTgt spid="4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0"/>
                                        <p:tgtEl>
                                          <p:spTgt spid="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0"/>
                                        <p:tgtEl>
                                          <p:spTgt spid="4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30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30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30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30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30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3000"/>
                                        <p:tgtEl>
                                          <p:spTgt spid="4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3000"/>
                                        <p:tgtEl>
                                          <p:spTgt spid="4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3000"/>
                                        <p:tgtEl>
                                          <p:spTgt spid="4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3000"/>
                                        <p:tgtEl>
                                          <p:spTgt spid="4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30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3000"/>
                                        <p:tgtEl>
                                          <p:spTgt spid="4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3000"/>
                                        <p:tgtEl>
                                          <p:spTgt spid="4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3000"/>
                                        <p:tgtEl>
                                          <p:spTgt spid="4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3000"/>
                                        <p:tgtEl>
                                          <p:spTgt spid="4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3000"/>
                                        <p:tgtEl>
                                          <p:spTgt spid="4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30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3000"/>
                                        <p:tgtEl>
                                          <p:spTgt spid="4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8" dur="3000"/>
                                        <p:tgtEl>
                                          <p:spTgt spid="4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3000"/>
                                        <p:tgtEl>
                                          <p:spTgt spid="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3000"/>
                                        <p:tgtEl>
                                          <p:spTgt spid="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2" grpId="0" animBg="1"/>
      <p:bldP spid="43063" grpId="0" animBg="1"/>
      <p:bldP spid="43064" grpId="0" animBg="1"/>
      <p:bldP spid="43065" grpId="0" animBg="1"/>
      <p:bldP spid="43066" grpId="0"/>
      <p:bldP spid="43067" grpId="0"/>
      <p:bldP spid="43068" grpId="0" animBg="1"/>
      <p:bldP spid="43069" grpId="0"/>
      <p:bldP spid="43070" grpId="0" animBg="1"/>
      <p:bldP spid="43071" grpId="0" animBg="1"/>
      <p:bldP spid="43072" grpId="0" animBg="1"/>
      <p:bldP spid="43073" grpId="0" animBg="1"/>
      <p:bldP spid="43074" grpId="0"/>
      <p:bldP spid="43075" grpId="0"/>
      <p:bldP spid="43076" grpId="0" animBg="1"/>
      <p:bldP spid="43077" grpId="0" animBg="1"/>
      <p:bldP spid="43078" grpId="0" animBg="1"/>
      <p:bldP spid="43079" grpId="0" animBg="1"/>
      <p:bldP spid="43080" grpId="0" animBg="1"/>
      <p:bldP spid="43081" grpId="0" animBg="1"/>
      <p:bldP spid="43082" grpId="0" animBg="1"/>
      <p:bldP spid="43083" grpId="0" animBg="1"/>
      <p:bldP spid="43084" grpId="0" animBg="1"/>
      <p:bldP spid="43085" grpId="0" animBg="1"/>
      <p:bldP spid="43086" grpId="0" animBg="1"/>
      <p:bldP spid="43087" grpId="0" animBg="1"/>
      <p:bldP spid="43088" grpId="0" animBg="1"/>
      <p:bldP spid="43089" grpId="0" animBg="1"/>
      <p:bldP spid="43090" grpId="0"/>
      <p:bldP spid="43091" grpId="0" animBg="1"/>
      <p:bldP spid="43092" grpId="0"/>
      <p:bldP spid="43093" grpId="0" animBg="1"/>
      <p:bldP spid="43094" grpId="0" animBg="1"/>
      <p:bldP spid="43095" grpId="0" animBg="1"/>
      <p:bldP spid="43096" grpId="0" animBg="1"/>
      <p:bldP spid="43097" grpId="0" animBg="1"/>
      <p:bldP spid="43098" grpId="0" animBg="1"/>
      <p:bldP spid="43099" grpId="0" animBg="1"/>
      <p:bldP spid="43100" grpId="0" animBg="1"/>
      <p:bldP spid="43101" grpId="0" animBg="1"/>
      <p:bldP spid="43102" grpId="0" animBg="1"/>
      <p:bldP spid="43103" grpId="0" animBg="1"/>
      <p:bldP spid="43104" grpId="0" animBg="1"/>
      <p:bldP spid="43105" grpId="0" animBg="1"/>
      <p:bldP spid="43106" grpId="0" animBg="1"/>
      <p:bldP spid="43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727200" y="257969"/>
            <a:ext cx="6781800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Calligrapher" pitchFamily="2" charset="0"/>
              </a:rPr>
              <a:t>The Prophetic Tradition</a:t>
            </a:r>
            <a:endParaRPr lang="en-US" sz="4800" b="1" i="1" dirty="0">
              <a:solidFill>
                <a:schemeClr val="bg1"/>
              </a:solidFill>
              <a:latin typeface="Calligrapher" pitchFamily="2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048000" y="15240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Comic Sans MS" pitchFamily="66" charset="0"/>
              </a:rPr>
              <a:t>Adam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048000" y="2316163"/>
            <a:ext cx="388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Noah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048000" y="3154363"/>
            <a:ext cx="388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Abraham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048000" y="3992563"/>
            <a:ext cx="388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Moses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048000" y="4830763"/>
            <a:ext cx="388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mic Sans MS" pitchFamily="66" charset="0"/>
              </a:rPr>
              <a:t>Jesus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048000" y="5668963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CC3300"/>
                </a:solidFill>
                <a:latin typeface="Comic Sans MS" pitchFamily="66" charset="0"/>
              </a:rPr>
              <a:t>Muhammad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49530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4953000" y="2895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49530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4953000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4953000" y="5410200"/>
            <a:ext cx="0" cy="381000"/>
          </a:xfrm>
          <a:prstGeom prst="line">
            <a:avLst/>
          </a:prstGeom>
          <a:noFill/>
          <a:ln w="9525">
            <a:solidFill>
              <a:srgbClr val="0078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  <p:bldP spid="28684" grpId="0"/>
      <p:bldP spid="28685" grpId="0"/>
      <p:bldP spid="28686" grpId="0"/>
      <p:bldP spid="28687" grpId="0" animBg="1"/>
      <p:bldP spid="28688" grpId="0" animBg="1"/>
      <p:bldP spid="28689" grpId="0" animBg="1"/>
      <p:bldP spid="28690" grpId="0" animBg="1"/>
      <p:bldP spid="286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942975" y="646113"/>
            <a:ext cx="8201025" cy="985837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>
              <a:defRPr/>
            </a:pP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600" kern="1200" dirty="0" smtClean="0">
                <a:solidFill>
                  <a:srgbClr val="C0F7FF"/>
                </a:solidFill>
              </a:rPr>
              <a:t>Muhammad</a:t>
            </a:r>
            <a:endParaRPr lang="en-US" sz="4600" kern="1200" dirty="0">
              <a:solidFill>
                <a:srgbClr val="C0F7FF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0" y="1828800"/>
            <a:ext cx="82296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</a:rPr>
              <a:t>Born in 570 A.D. and became a successful businessman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</a:rPr>
              <a:t>Upset with the way people lived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</a:rPr>
              <a:t>Selfishness – gambling, drinking, corruption in Mecca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</a:rPr>
              <a:t>Angel Gabriel visited him = revelation (vision)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</a:rPr>
              <a:t>Began to preach about one God, Allah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C000"/>
                </a:solidFill>
              </a:rPr>
              <a:t>Saw life as a preparation for the Day of Judgment</a:t>
            </a:r>
          </a:p>
        </p:txBody>
      </p:sp>
      <p:sp>
        <p:nvSpPr>
          <p:cNvPr id="2" name="Rectangle 1">
            <a:hlinkClick r:id="rId2"/>
          </p:cNvPr>
          <p:cNvSpPr/>
          <p:nvPr/>
        </p:nvSpPr>
        <p:spPr>
          <a:xfrm rot="20912473">
            <a:off x="233918" y="888406"/>
            <a:ext cx="284078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Blue Book</a:t>
            </a:r>
            <a:endParaRPr lang="en-US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2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 eaLnBrk="1" hangingPunct="1">
              <a:defRPr/>
            </a:pPr>
            <a:r>
              <a:rPr lang="en-US" sz="4600" kern="1200">
                <a:solidFill>
                  <a:srgbClr val="C0F7FF"/>
                </a:solidFill>
              </a:rPr>
              <a:t>Mecca (Makkah)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0" y="1828800"/>
            <a:ext cx="8229600" cy="4297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C000"/>
                </a:solidFill>
              </a:rPr>
              <a:t>Largest and richest city in western Arabia</a:t>
            </a:r>
          </a:p>
          <a:p>
            <a:pPr eaLnBrk="1" hangingPunct="1"/>
            <a:r>
              <a:rPr lang="en-US" sz="3200" dirty="0" smtClean="0">
                <a:solidFill>
                  <a:srgbClr val="FFC000"/>
                </a:solidFill>
              </a:rPr>
              <a:t>Supported by trade and religion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Traders on their way to Constantinople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Pilgrims came to worship at Arabia’s holiest shrine, the </a:t>
            </a:r>
            <a:r>
              <a:rPr lang="en-US" sz="3200" dirty="0" err="1" smtClean="0">
                <a:solidFill>
                  <a:srgbClr val="FFC000"/>
                </a:solidFill>
              </a:rPr>
              <a:t>Ka’bah</a:t>
            </a:r>
            <a:r>
              <a:rPr lang="en-US" sz="3200" dirty="0" smtClean="0">
                <a:solidFill>
                  <a:srgbClr val="FFC000"/>
                </a:solidFill>
              </a:rPr>
              <a:t>, that is filled with idols (many gods)</a:t>
            </a:r>
          </a:p>
        </p:txBody>
      </p:sp>
    </p:spTree>
    <p:extLst>
      <p:ext uri="{BB962C8B-B14F-4D97-AF65-F5344CB8AC3E}">
        <p14:creationId xmlns:p14="http://schemas.microsoft.com/office/powerpoint/2010/main" val="14027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Ka'bah188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1880</a:t>
            </a:r>
          </a:p>
        </p:txBody>
      </p:sp>
    </p:spTree>
    <p:extLst>
      <p:ext uri="{BB962C8B-B14F-4D97-AF65-F5344CB8AC3E}">
        <p14:creationId xmlns:p14="http://schemas.microsoft.com/office/powerpoint/2010/main" val="36051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3129</TotalTime>
  <Words>914</Words>
  <Application>Microsoft Office PowerPoint</Application>
  <PresentationFormat>On-screen Show (4:3)</PresentationFormat>
  <Paragraphs>178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 Unicode MS</vt:lpstr>
      <vt:lpstr>Architect</vt:lpstr>
      <vt:lpstr>Arial</vt:lpstr>
      <vt:lpstr>Arial Black</vt:lpstr>
      <vt:lpstr>Calibri</vt:lpstr>
      <vt:lpstr>Calligrapher</vt:lpstr>
      <vt:lpstr>Candara</vt:lpstr>
      <vt:lpstr>Cataneo BT</vt:lpstr>
      <vt:lpstr>Comic Sans MS</vt:lpstr>
      <vt:lpstr>Goudy Stout</vt:lpstr>
      <vt:lpstr>Symbol</vt:lpstr>
      <vt:lpstr>Times New Roman</vt:lpstr>
      <vt:lpstr>Wingdings</vt:lpstr>
      <vt:lpstr>Waveform</vt:lpstr>
      <vt:lpstr>ISLAM</vt:lpstr>
      <vt:lpstr>Goals</vt:lpstr>
      <vt:lpstr>Islam</vt:lpstr>
      <vt:lpstr>PowerPoint Presentation</vt:lpstr>
      <vt:lpstr>PowerPoint Presentation</vt:lpstr>
      <vt:lpstr>PowerPoint Presentation</vt:lpstr>
      <vt:lpstr> Muhammad</vt:lpstr>
      <vt:lpstr>Mecca (Makkah)</vt:lpstr>
      <vt:lpstr>PowerPoint Presentation</vt:lpstr>
      <vt:lpstr>PowerPoint Presentation</vt:lpstr>
      <vt:lpstr>PowerPoint Presentation</vt:lpstr>
      <vt:lpstr>PowerPoint Presentation</vt:lpstr>
      <vt:lpstr>Muhammad</vt:lpstr>
      <vt:lpstr>Islamic Schism (split)</vt:lpstr>
      <vt:lpstr>PowerPoint Presentation</vt:lpstr>
      <vt:lpstr>By the end of the lesson you will:</vt:lpstr>
      <vt:lpstr>Pillars</vt:lpstr>
      <vt:lpstr>Pillars</vt:lpstr>
      <vt:lpstr>The Five Pillars of Islam</vt:lpstr>
      <vt:lpstr>PowerPoint Presentation</vt:lpstr>
      <vt:lpstr>Pillar One – The Shahadah</vt:lpstr>
      <vt:lpstr>Pillar One – The Shahadah</vt:lpstr>
      <vt:lpstr>PowerPoint Presentation</vt:lpstr>
      <vt:lpstr>Pillar One – The Shahadah</vt:lpstr>
      <vt:lpstr>The Shahadah</vt:lpstr>
      <vt:lpstr>When is the Shahadah said or heard?</vt:lpstr>
      <vt:lpstr>When is the Shahadah  said or heard?</vt:lpstr>
      <vt:lpstr>When is the Shahadah  said or heard?</vt:lpstr>
      <vt:lpstr>Prayer</vt:lpstr>
      <vt:lpstr>Giving (Alms)</vt:lpstr>
      <vt:lpstr>Fasting</vt:lpstr>
      <vt:lpstr>Pilgrimage</vt:lpstr>
      <vt:lpstr>In The News</vt:lpstr>
      <vt:lpstr>Review</vt:lpstr>
    </vt:vector>
  </TitlesOfParts>
  <Company>Council Rock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Fitzpatrick,Jack</dc:creator>
  <cp:lastModifiedBy>Fitzpatrick,Jack</cp:lastModifiedBy>
  <cp:revision>38</cp:revision>
  <cp:lastPrinted>2012-02-27T16:06:37Z</cp:lastPrinted>
  <dcterms:created xsi:type="dcterms:W3CDTF">2011-03-09T15:10:57Z</dcterms:created>
  <dcterms:modified xsi:type="dcterms:W3CDTF">2015-03-20T18:48:57Z</dcterms:modified>
</cp:coreProperties>
</file>